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sldIdLst>
    <p:sldId id="256" r:id="rId3"/>
    <p:sldId id="275" r:id="rId4"/>
    <p:sldId id="284" r:id="rId5"/>
    <p:sldId id="276" r:id="rId6"/>
    <p:sldId id="295" r:id="rId7"/>
    <p:sldId id="285" r:id="rId8"/>
    <p:sldId id="261" r:id="rId9"/>
    <p:sldId id="279" r:id="rId10"/>
    <p:sldId id="283" r:id="rId11"/>
    <p:sldId id="294" r:id="rId12"/>
    <p:sldId id="269" r:id="rId13"/>
    <p:sldId id="290" r:id="rId14"/>
    <p:sldId id="291" r:id="rId15"/>
    <p:sldId id="280" r:id="rId16"/>
    <p:sldId id="292" r:id="rId17"/>
    <p:sldId id="286" r:id="rId18"/>
    <p:sldId id="298" r:id="rId19"/>
    <p:sldId id="293" r:id="rId20"/>
    <p:sldId id="289" r:id="rId21"/>
    <p:sldId id="287" r:id="rId22"/>
    <p:sldId id="296" r:id="rId23"/>
    <p:sldId id="297" r:id="rId24"/>
    <p:sldId id="288" r:id="rId25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93602" autoAdjust="0"/>
  </p:normalViewPr>
  <p:slideViewPr>
    <p:cSldViewPr>
      <p:cViewPr>
        <p:scale>
          <a:sx n="114" d="100"/>
          <a:sy n="114" d="100"/>
        </p:scale>
        <p:origin x="-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9643377001456"/>
          <c:y val="5.3971466648260337E-2"/>
          <c:w val="0.63927274715660543"/>
          <c:h val="0.8518905602072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113.2</c:v>
                </c:pt>
                <c:pt idx="1">
                  <c:v>103.2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232</c:v>
                </c:pt>
                <c:pt idx="1">
                  <c:v>84.2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gapDepth val="232"/>
        <c:shape val="box"/>
        <c:axId val="185319424"/>
        <c:axId val="185320960"/>
        <c:axId val="0"/>
      </c:bar3DChart>
      <c:catAx>
        <c:axId val="185319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cap="small" baseline="0">
                <a:solidFill>
                  <a:srgbClr val="FF0000"/>
                </a:solidFill>
              </a:defRPr>
            </a:pPr>
            <a:endParaRPr lang="ru-RU"/>
          </a:p>
        </c:txPr>
        <c:crossAx val="185320960"/>
        <c:crosses val="autoZero"/>
        <c:auto val="1"/>
        <c:lblAlgn val="ctr"/>
        <c:lblOffset val="100"/>
        <c:tickLblSkip val="1"/>
        <c:noMultiLvlLbl val="0"/>
      </c:catAx>
      <c:valAx>
        <c:axId val="185320960"/>
        <c:scaling>
          <c:orientation val="minMax"/>
          <c:max val="310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8531942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13136826783118"/>
          <c:y val="0.36645871053036783"/>
          <c:w val="0.26519565744784085"/>
          <c:h val="0.412733074582804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103,2 </a:t>
            </a:r>
            <a:r>
              <a:rPr lang="ru-RU" dirty="0" err="1" smtClean="0"/>
              <a:t>млн.руб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54419108356897E-3"/>
                  <c:y val="8.2339015576771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97310631129294E-3"/>
                  <c:y val="2.004652374237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Штрафы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57.4</c:v>
                </c:pt>
                <c:pt idx="1">
                  <c:v>4.7</c:v>
                </c:pt>
                <c:pt idx="2">
                  <c:v>10.9</c:v>
                </c:pt>
                <c:pt idx="3">
                  <c:v>2.1</c:v>
                </c:pt>
                <c:pt idx="4">
                  <c:v>4.3</c:v>
                </c:pt>
                <c:pt idx="5">
                  <c:v>1.1000000000000001</c:v>
                </c:pt>
                <c:pt idx="6">
                  <c:v>0.1</c:v>
                </c:pt>
                <c:pt idx="7">
                  <c:v>4.5999999999999996</c:v>
                </c:pt>
                <c:pt idx="8">
                  <c:v>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113,2 </a:t>
            </a:r>
            <a:r>
              <a:rPr lang="ru-RU" dirty="0" err="1" smtClean="0"/>
              <a:t>млн.руб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04403551120582E-3"/>
                  <c:y val="-4.014776866897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422198038601772E-2"/>
                  <c:y val="-4.006663733269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Прочие неналоговые доходы</c:v>
                </c:pt>
                <c:pt idx="7">
                  <c:v>Совокупный налог</c:v>
                </c:pt>
                <c:pt idx="8">
                  <c:v>Налог на имущество физических лиц</c:v>
                </c:pt>
                <c:pt idx="9">
                  <c:v>Земельный налог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63.9</c:v>
                </c:pt>
                <c:pt idx="1">
                  <c:v>5.8</c:v>
                </c:pt>
                <c:pt idx="2">
                  <c:v>9.6999999999999993</c:v>
                </c:pt>
                <c:pt idx="3">
                  <c:v>4.5999999999999996</c:v>
                </c:pt>
                <c:pt idx="4">
                  <c:v>4.7</c:v>
                </c:pt>
                <c:pt idx="5">
                  <c:v>2.7</c:v>
                </c:pt>
                <c:pt idx="6">
                  <c:v>0.3</c:v>
                </c:pt>
                <c:pt idx="7">
                  <c:v>0.3</c:v>
                </c:pt>
                <c:pt idx="8">
                  <c:v>5.7</c:v>
                </c:pt>
                <c:pt idx="9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228338349792016"/>
          <c:y val="9.5023583705313705E-2"/>
          <c:w val="0.64564423744794797"/>
          <c:h val="0.564661714911847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перечисления части прибыли муниципальными предприятиями</c:v>
                </c:pt>
                <c:pt idx="9">
                  <c:v>Доходы от продажи активов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63.9</c:v>
                </c:pt>
                <c:pt idx="1">
                  <c:v>5.8</c:v>
                </c:pt>
                <c:pt idx="2">
                  <c:v>0.3</c:v>
                </c:pt>
                <c:pt idx="3">
                  <c:v>5.7</c:v>
                </c:pt>
                <c:pt idx="4">
                  <c:v>15.4</c:v>
                </c:pt>
                <c:pt idx="5">
                  <c:v>9.6999999999999993</c:v>
                </c:pt>
                <c:pt idx="6">
                  <c:v>4.5999999999999996</c:v>
                </c:pt>
                <c:pt idx="7">
                  <c:v>4.8</c:v>
                </c:pt>
                <c:pt idx="8">
                  <c:v>0.2</c:v>
                </c:pt>
                <c:pt idx="9">
                  <c:v>2.6</c:v>
                </c:pt>
                <c:pt idx="1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Аренда земли</c:v>
                </c:pt>
                <c:pt idx="6">
                  <c:v>Аренда имущества</c:v>
                </c:pt>
                <c:pt idx="7">
                  <c:v>Прочие поступления от использования имущества</c:v>
                </c:pt>
                <c:pt idx="8">
                  <c:v>Доходы от перечисления части прибыли муниципальными предприятиями</c:v>
                </c:pt>
                <c:pt idx="9">
                  <c:v>Доходы от продажи активов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57.4</c:v>
                </c:pt>
                <c:pt idx="1">
                  <c:v>4.8</c:v>
                </c:pt>
                <c:pt idx="2">
                  <c:v>0.2</c:v>
                </c:pt>
                <c:pt idx="3">
                  <c:v>4.5999999999999996</c:v>
                </c:pt>
                <c:pt idx="4">
                  <c:v>17.3</c:v>
                </c:pt>
                <c:pt idx="5">
                  <c:v>10.9</c:v>
                </c:pt>
                <c:pt idx="6">
                  <c:v>2.1</c:v>
                </c:pt>
                <c:pt idx="7">
                  <c:v>4.3</c:v>
                </c:pt>
                <c:pt idx="9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750720"/>
        <c:axId val="130756608"/>
        <c:axId val="226542464"/>
      </c:bar3DChart>
      <c:catAx>
        <c:axId val="130750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0756608"/>
        <c:crosses val="autoZero"/>
        <c:auto val="1"/>
        <c:lblAlgn val="ctr"/>
        <c:lblOffset val="100"/>
        <c:noMultiLvlLbl val="0"/>
      </c:catAx>
      <c:valAx>
        <c:axId val="130756608"/>
        <c:scaling>
          <c:orientation val="minMax"/>
          <c:max val="65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30750720"/>
        <c:crosses val="autoZero"/>
        <c:crossBetween val="between"/>
        <c:majorUnit val="10"/>
        <c:minorUnit val="10"/>
      </c:valAx>
      <c:serAx>
        <c:axId val="226542464"/>
        <c:scaling>
          <c:orientation val="minMax"/>
        </c:scaling>
        <c:delete val="1"/>
        <c:axPos val="b"/>
        <c:majorTickMark val="out"/>
        <c:minorTickMark val="none"/>
        <c:tickLblPos val="nextTo"/>
        <c:crossAx val="13075660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8080708661422"/>
          <c:y val="0.18124999999999999"/>
          <c:w val="0.43964695314547386"/>
          <c:h val="0.705891089261686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выравние бюджетной обеспеченности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25.1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195.2</c:v>
                </c:pt>
                <c:pt idx="1">
                  <c:v>54.5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01431244626510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11.5</c:v>
                </c:pt>
                <c:pt idx="1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931648"/>
        <c:axId val="185933184"/>
        <c:axId val="0"/>
      </c:bar3DChart>
      <c:catAx>
        <c:axId val="185931648"/>
        <c:scaling>
          <c:orientation val="minMax"/>
        </c:scaling>
        <c:delete val="0"/>
        <c:axPos val="l"/>
        <c:majorTickMark val="out"/>
        <c:minorTickMark val="none"/>
        <c:tickLblPos val="nextTo"/>
        <c:crossAx val="185933184"/>
        <c:crosses val="autoZero"/>
        <c:auto val="1"/>
        <c:lblAlgn val="ctr"/>
        <c:lblOffset val="100"/>
        <c:noMultiLvlLbl val="0"/>
      </c:catAx>
      <c:valAx>
        <c:axId val="185933184"/>
        <c:scaling>
          <c:orientation val="minMax"/>
          <c:max val="235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85931648"/>
        <c:crosses val="autoZero"/>
        <c:crossBetween val="between"/>
        <c:majorUnit val="235"/>
        <c:minorUnit val="40"/>
      </c:valAx>
    </c:plotArea>
    <c:legend>
      <c:legendPos val="r"/>
      <c:layout>
        <c:manualLayout>
          <c:xMode val="edge"/>
          <c:yMode val="edge"/>
          <c:x val="0.6721720505004527"/>
          <c:y val="0.16555683627745066"/>
          <c:w val="0.31687982464609682"/>
          <c:h val="0.75217182658716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0287644807141"/>
          <c:y val="2.3742477802626796E-2"/>
          <c:w val="0.57088593691610023"/>
          <c:h val="0.624971075015755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Физическая культура,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3.7</c:v>
                </c:pt>
                <c:pt idx="1">
                  <c:v>37.799999999999997</c:v>
                </c:pt>
                <c:pt idx="2">
                  <c:v>92.9</c:v>
                </c:pt>
                <c:pt idx="3">
                  <c:v>36.200000000000003</c:v>
                </c:pt>
                <c:pt idx="4">
                  <c:v>0.7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Физическая культура, спорт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2.5</c:v>
                </c:pt>
                <c:pt idx="1">
                  <c:v>56</c:v>
                </c:pt>
                <c:pt idx="2">
                  <c:v>270</c:v>
                </c:pt>
                <c:pt idx="3">
                  <c:v>33.799999999999997</c:v>
                </c:pt>
                <c:pt idx="4">
                  <c:v>4.2</c:v>
                </c:pt>
                <c:pt idx="5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915584"/>
        <c:axId val="134956544"/>
        <c:axId val="134936768"/>
      </c:bar3DChart>
      <c:catAx>
        <c:axId val="134915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956544"/>
        <c:crosses val="autoZero"/>
        <c:auto val="1"/>
        <c:lblAlgn val="ctr"/>
        <c:lblOffset val="100"/>
        <c:noMultiLvlLbl val="0"/>
      </c:catAx>
      <c:valAx>
        <c:axId val="13495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915584"/>
        <c:crosses val="autoZero"/>
        <c:crossBetween val="between"/>
      </c:valAx>
      <c:serAx>
        <c:axId val="134936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3495654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0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8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3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3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8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9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>
                <a:solidFill>
                  <a:srgbClr val="073E87"/>
                </a:solidFill>
              </a:rPr>
              <a:pPr>
                <a:defRPr/>
              </a:pPr>
              <a:t>28.02.2023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3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81328"/>
            <a:ext cx="6400800" cy="193675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118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endParaRPr lang="ru-RU" sz="3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Исполнение бюджета 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ПриозерскоГО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 ГОРОДСКОГО </a:t>
            </a:r>
            <a:r>
              <a:rPr lang="ru-RU" sz="3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ПОСЕЛЕНИя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за 2022 год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расходов,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1582206"/>
              </p:ext>
            </p:extLst>
          </p:nvPr>
        </p:nvGraphicFramePr>
        <p:xfrm>
          <a:off x="611560" y="980728"/>
          <a:ext cx="79208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375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388074"/>
              </p:ext>
            </p:extLst>
          </p:nvPr>
        </p:nvGraphicFramePr>
        <p:xfrm>
          <a:off x="179512" y="1124744"/>
          <a:ext cx="8640960" cy="526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96"/>
                <a:gridCol w="1001736"/>
                <a:gridCol w="936104"/>
                <a:gridCol w="864096"/>
                <a:gridCol w="936104"/>
                <a:gridCol w="648073"/>
                <a:gridCol w="1368151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Соотношение</a:t>
                      </a:r>
                    </a:p>
                    <a:p>
                      <a:pPr algn="ctr"/>
                      <a:r>
                        <a:rPr lang="ru-RU" sz="1200" dirty="0" smtClean="0"/>
                        <a:t>2022 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 2021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</a:t>
                      </a:r>
                    </a:p>
                    <a:p>
                      <a:pPr algn="ctr"/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/>
                </a:tc>
              </a:tr>
              <a:tr h="41256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Благоустройство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57905,3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32422,5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178,6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+25482,8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дорог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56010,3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34814,3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+21196,0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Формирование комфортной городской среды  и обеспечение качественным жильем граждан 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175472,2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46740,6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+128731,6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культуры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33610,4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36024,5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-2414,1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коммунальной инфраструктуры и повышение энергоэффективности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33784,5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9082,1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24702,4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Устойчивое общественное развитие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2498,8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2411,3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+87,5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Всего</a:t>
                      </a:r>
                      <a:r>
                        <a:rPr lang="ru-RU" sz="1400" b="1" i="1" baseline="0" dirty="0" smtClean="0"/>
                        <a:t> по программам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359281,5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161495,8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+197785,7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Непрограммные 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10409,1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+142,9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Исполнение бюджета по расходам в разрезе муниципальных программ, тыс.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культуры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4BCDC5-C6E5-434B-91C0-39DF1F59C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2" y="1916832"/>
            <a:ext cx="2746117" cy="366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1E7992-2E6D-4996-9FB3-C2092EA92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5256584" cy="350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4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культуры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AA3458C-B65B-4F9C-9068-A995F72AB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C4808B8-0BD4-4271-94D5-0BEE395FA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79" y="3645024"/>
            <a:ext cx="4513384" cy="300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4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Благоустройство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1329233"/>
            <a:ext cx="2592288" cy="743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Новогодняя ель и тематические конструкции для украшения города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04165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EF945543-D456-4478-B473-DE6BCA4FD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4029008" cy="302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A1E04D4-F915-400E-9B26-123BA2205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72383"/>
            <a:ext cx="3253559" cy="216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Благоустройство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0983" y="1628800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Детская площадка </a:t>
            </a:r>
            <a:r>
              <a:rPr lang="ru-RU" sz="1200" dirty="0" smtClean="0">
                <a:solidFill>
                  <a:schemeClr val="tx1"/>
                </a:solidFill>
              </a:rPr>
              <a:t>в сквере 50-летия Октября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2708920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333A8B"/>
                </a:solidFill>
                <a:latin typeface="微软雅黑"/>
                <a:ea typeface="Microsoft YaHei UI"/>
              </a:rPr>
              <a:t>Детская </a:t>
            </a:r>
            <a:r>
              <a:rPr lang="ru-RU" sz="1200" dirty="0">
                <a:solidFill>
                  <a:srgbClr val="333A8B"/>
                </a:solidFill>
                <a:latin typeface="微软雅黑"/>
                <a:ea typeface="Microsoft YaHei UI"/>
              </a:rPr>
              <a:t>площадка на перекрестке ул. Спортивная и Боровая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766E8CD-2AD8-43C8-ADA7-41C761FAE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8" y="2780928"/>
            <a:ext cx="3866566" cy="289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3F175531-6A22-48B7-BE74-E08B8DC36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32048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2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РЕМОНТ  ДОРОГ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7"/>
            <a:ext cx="1656184" cy="97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627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</a:rPr>
              <a:t>Автомобильная дорога </a:t>
            </a:r>
            <a:r>
              <a:rPr lang="ru-RU" altLang="zh-CN" sz="1100" dirty="0">
                <a:solidFill>
                  <a:srgbClr val="333A8B"/>
                </a:solidFill>
                <a:latin typeface="微软雅黑"/>
                <a:ea typeface="Microsoft YaHei UI"/>
              </a:rPr>
              <a:t>ул. Заводская (от ул. Инженерная до ул. </a:t>
            </a:r>
            <a:r>
              <a:rPr lang="ru-RU" altLang="zh-CN" sz="1200" dirty="0">
                <a:solidFill>
                  <a:srgbClr val="333A8B"/>
                </a:solidFill>
                <a:latin typeface="微软雅黑"/>
                <a:ea typeface="Microsoft YaHei UI"/>
              </a:rPr>
              <a:t>Ленина)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275073"/>
            <a:ext cx="1944216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Приобретено 2 мини-погрузчика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15799EE-9B64-4DCE-963C-28177CE99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3497864" cy="26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575955" cy="257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РЕМОНТ  ДОРОГ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EE4BE26-6D7F-4A7B-93F3-6BCAC9AB8877}"/>
              </a:ext>
            </a:extLst>
          </p:cNvPr>
          <p:cNvGrpSpPr/>
          <p:nvPr/>
        </p:nvGrpSpPr>
        <p:grpSpPr>
          <a:xfrm>
            <a:off x="2633647" y="2420888"/>
            <a:ext cx="3020428" cy="3758254"/>
            <a:chOff x="3918102" y="1294285"/>
            <a:chExt cx="4399598" cy="4891108"/>
          </a:xfrm>
        </p:grpSpPr>
        <p:sp>
          <p:nvSpPr>
            <p:cNvPr id="12" name="Полилиния: фигура 139">
              <a:extLst>
                <a:ext uri="{FF2B5EF4-FFF2-40B4-BE49-F238E27FC236}">
                  <a16:creationId xmlns:a16="http://schemas.microsoft.com/office/drawing/2014/main" xmlns="" id="{3C136D19-B296-478A-9B32-725DB9DEE9EA}"/>
                </a:ext>
              </a:extLst>
            </p:cNvPr>
            <p:cNvSpPr/>
            <p:nvPr/>
          </p:nvSpPr>
          <p:spPr>
            <a:xfrm>
              <a:off x="3918102" y="4745965"/>
              <a:ext cx="2385060" cy="1432560"/>
            </a:xfrm>
            <a:custGeom>
              <a:avLst/>
              <a:gdLst>
                <a:gd name="connsiteX0" fmla="*/ 205740 w 2385060"/>
                <a:gd name="connsiteY0" fmla="*/ 0 h 1432560"/>
                <a:gd name="connsiteX1" fmla="*/ 0 w 2385060"/>
                <a:gd name="connsiteY1" fmla="*/ 1417320 h 1432560"/>
                <a:gd name="connsiteX2" fmla="*/ 2385060 w 2385060"/>
                <a:gd name="connsiteY2" fmla="*/ 1432560 h 1432560"/>
                <a:gd name="connsiteX3" fmla="*/ 205740 w 2385060"/>
                <a:gd name="connsiteY3" fmla="*/ 0 h 143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5060" h="1432560">
                  <a:moveTo>
                    <a:pt x="205740" y="0"/>
                  </a:moveTo>
                  <a:lnTo>
                    <a:pt x="0" y="1417320"/>
                  </a:lnTo>
                  <a:lnTo>
                    <a:pt x="2385060" y="143256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4A66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  <p:sp>
          <p:nvSpPr>
            <p:cNvPr id="13" name="Полилиния: фигура 140">
              <a:extLst>
                <a:ext uri="{FF2B5EF4-FFF2-40B4-BE49-F238E27FC236}">
                  <a16:creationId xmlns:a16="http://schemas.microsoft.com/office/drawing/2014/main" xmlns="" id="{01A0DA5D-1BA7-4AE1-B08A-21D9C7320298}"/>
                </a:ext>
              </a:extLst>
            </p:cNvPr>
            <p:cNvSpPr/>
            <p:nvPr/>
          </p:nvSpPr>
          <p:spPr>
            <a:xfrm>
              <a:off x="6181242" y="1469365"/>
              <a:ext cx="1066800" cy="838200"/>
            </a:xfrm>
            <a:custGeom>
              <a:avLst/>
              <a:gdLst>
                <a:gd name="connsiteX0" fmla="*/ 76200 w 1066800"/>
                <a:gd name="connsiteY0" fmla="*/ 0 h 838200"/>
                <a:gd name="connsiteX1" fmla="*/ 0 w 1066800"/>
                <a:gd name="connsiteY1" fmla="*/ 838200 h 838200"/>
                <a:gd name="connsiteX2" fmla="*/ 1051560 w 1066800"/>
                <a:gd name="connsiteY2" fmla="*/ 807720 h 838200"/>
                <a:gd name="connsiteX3" fmla="*/ 1066800 w 1066800"/>
                <a:gd name="connsiteY3" fmla="*/ 274320 h 838200"/>
                <a:gd name="connsiteX4" fmla="*/ 632460 w 1066800"/>
                <a:gd name="connsiteY4" fmla="*/ 68580 h 838200"/>
                <a:gd name="connsiteX5" fmla="*/ 76200 w 1066800"/>
                <a:gd name="connsiteY5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838200">
                  <a:moveTo>
                    <a:pt x="76200" y="0"/>
                  </a:moveTo>
                  <a:lnTo>
                    <a:pt x="0" y="838200"/>
                  </a:lnTo>
                  <a:lnTo>
                    <a:pt x="1051560" y="807720"/>
                  </a:lnTo>
                  <a:lnTo>
                    <a:pt x="1066800" y="274320"/>
                  </a:lnTo>
                  <a:lnTo>
                    <a:pt x="632460" y="6858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4A66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  <p:sp>
          <p:nvSpPr>
            <p:cNvPr id="14" name="Полилиния: фигура 141">
              <a:extLst>
                <a:ext uri="{FF2B5EF4-FFF2-40B4-BE49-F238E27FC236}">
                  <a16:creationId xmlns:a16="http://schemas.microsoft.com/office/drawing/2014/main" xmlns="" id="{CA6EA902-96E8-4952-BA59-2D145E7C6F02}"/>
                </a:ext>
              </a:extLst>
            </p:cNvPr>
            <p:cNvSpPr/>
            <p:nvPr/>
          </p:nvSpPr>
          <p:spPr>
            <a:xfrm>
              <a:off x="5931687" y="2181835"/>
              <a:ext cx="1681163" cy="1066800"/>
            </a:xfrm>
            <a:custGeom>
              <a:avLst/>
              <a:gdLst>
                <a:gd name="connsiteX0" fmla="*/ 1676400 w 1676400"/>
                <a:gd name="connsiteY0" fmla="*/ 0 h 1066800"/>
                <a:gd name="connsiteX1" fmla="*/ 1676400 w 1676400"/>
                <a:gd name="connsiteY1" fmla="*/ 1066800 h 1066800"/>
                <a:gd name="connsiteX2" fmla="*/ 0 w 1676400"/>
                <a:gd name="connsiteY2" fmla="*/ 561975 h 1066800"/>
                <a:gd name="connsiteX3" fmla="*/ 257175 w 1676400"/>
                <a:gd name="connsiteY3" fmla="*/ 280988 h 1066800"/>
                <a:gd name="connsiteX4" fmla="*/ 1676400 w 1676400"/>
                <a:gd name="connsiteY4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00" h="1066800">
                  <a:moveTo>
                    <a:pt x="1676400" y="0"/>
                  </a:moveTo>
                  <a:lnTo>
                    <a:pt x="1676400" y="1066800"/>
                  </a:lnTo>
                  <a:lnTo>
                    <a:pt x="0" y="561975"/>
                  </a:lnTo>
                  <a:lnTo>
                    <a:pt x="257175" y="280988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4A66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  <p:sp>
          <p:nvSpPr>
            <p:cNvPr id="15" name="Полилиния: фигура 142">
              <a:extLst>
                <a:ext uri="{FF2B5EF4-FFF2-40B4-BE49-F238E27FC236}">
                  <a16:creationId xmlns:a16="http://schemas.microsoft.com/office/drawing/2014/main" xmlns="" id="{4BB5D7B6-DF4B-4000-8F9D-3CFF5DA6CD18}"/>
                </a:ext>
              </a:extLst>
            </p:cNvPr>
            <p:cNvSpPr/>
            <p:nvPr/>
          </p:nvSpPr>
          <p:spPr>
            <a:xfrm>
              <a:off x="5595931" y="2662849"/>
              <a:ext cx="2107406" cy="1176337"/>
            </a:xfrm>
            <a:custGeom>
              <a:avLst/>
              <a:gdLst>
                <a:gd name="connsiteX0" fmla="*/ 0 w 2109787"/>
                <a:gd name="connsiteY0" fmla="*/ 0 h 1176337"/>
                <a:gd name="connsiteX1" fmla="*/ 0 w 2109787"/>
                <a:gd name="connsiteY1" fmla="*/ 1176337 h 1176337"/>
                <a:gd name="connsiteX2" fmla="*/ 2109787 w 2109787"/>
                <a:gd name="connsiteY2" fmla="*/ 981075 h 1176337"/>
                <a:gd name="connsiteX3" fmla="*/ 1752600 w 2109787"/>
                <a:gd name="connsiteY3" fmla="*/ 619125 h 1176337"/>
                <a:gd name="connsiteX4" fmla="*/ 0 w 2109787"/>
                <a:gd name="connsiteY4" fmla="*/ 0 h 11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9787" h="1176337">
                  <a:moveTo>
                    <a:pt x="0" y="0"/>
                  </a:moveTo>
                  <a:lnTo>
                    <a:pt x="0" y="1176337"/>
                  </a:lnTo>
                  <a:lnTo>
                    <a:pt x="2109787" y="981075"/>
                  </a:lnTo>
                  <a:lnTo>
                    <a:pt x="1752600" y="619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  <p:sp>
          <p:nvSpPr>
            <p:cNvPr id="16" name="Полилиния: фигура 143">
              <a:extLst>
                <a:ext uri="{FF2B5EF4-FFF2-40B4-BE49-F238E27FC236}">
                  <a16:creationId xmlns:a16="http://schemas.microsoft.com/office/drawing/2014/main" xmlns="" id="{05274A54-3365-46B9-8388-9EF938563112}"/>
                </a:ext>
              </a:extLst>
            </p:cNvPr>
            <p:cNvSpPr/>
            <p:nvPr/>
          </p:nvSpPr>
          <p:spPr>
            <a:xfrm>
              <a:off x="4512462" y="3503905"/>
              <a:ext cx="3805238" cy="2674620"/>
            </a:xfrm>
            <a:custGeom>
              <a:avLst/>
              <a:gdLst>
                <a:gd name="connsiteX0" fmla="*/ 3749040 w 3787140"/>
                <a:gd name="connsiteY0" fmla="*/ 0 h 2674620"/>
                <a:gd name="connsiteX1" fmla="*/ 3787140 w 3787140"/>
                <a:gd name="connsiteY1" fmla="*/ 2674620 h 2674620"/>
                <a:gd name="connsiteX2" fmla="*/ 1996440 w 3787140"/>
                <a:gd name="connsiteY2" fmla="*/ 2667000 h 2674620"/>
                <a:gd name="connsiteX3" fmla="*/ 0 w 3787140"/>
                <a:gd name="connsiteY3" fmla="*/ 1196340 h 2674620"/>
                <a:gd name="connsiteX4" fmla="*/ 1546860 w 3787140"/>
                <a:gd name="connsiteY4" fmla="*/ 373380 h 2674620"/>
                <a:gd name="connsiteX5" fmla="*/ 3749040 w 3787140"/>
                <a:gd name="connsiteY5" fmla="*/ 0 h 26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140" h="2674620">
                  <a:moveTo>
                    <a:pt x="3749040" y="0"/>
                  </a:moveTo>
                  <a:lnTo>
                    <a:pt x="3787140" y="2674620"/>
                  </a:lnTo>
                  <a:lnTo>
                    <a:pt x="1996440" y="2667000"/>
                  </a:lnTo>
                  <a:lnTo>
                    <a:pt x="0" y="1196340"/>
                  </a:lnTo>
                  <a:lnTo>
                    <a:pt x="1546860" y="37338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4A66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  <p:sp>
          <p:nvSpPr>
            <p:cNvPr id="17" name="Полилиния: фигура 144">
              <a:extLst>
                <a:ext uri="{FF2B5EF4-FFF2-40B4-BE49-F238E27FC236}">
                  <a16:creationId xmlns:a16="http://schemas.microsoft.com/office/drawing/2014/main" xmlns="" id="{DC29502B-3786-4B7B-B12B-7598DC0C2C8B}"/>
                </a:ext>
              </a:extLst>
            </p:cNvPr>
            <p:cNvSpPr/>
            <p:nvPr/>
          </p:nvSpPr>
          <p:spPr>
            <a:xfrm>
              <a:off x="4120512" y="1294285"/>
              <a:ext cx="4158731" cy="4891108"/>
            </a:xfrm>
            <a:custGeom>
              <a:avLst/>
              <a:gdLst>
                <a:gd name="connsiteX0" fmla="*/ 2247900 w 4743450"/>
                <a:gd name="connsiteY0" fmla="*/ 5829300 h 5848350"/>
                <a:gd name="connsiteX1" fmla="*/ 0 w 4743450"/>
                <a:gd name="connsiteY1" fmla="*/ 3562350 h 5848350"/>
                <a:gd name="connsiteX2" fmla="*/ 3581400 w 4743450"/>
                <a:gd name="connsiteY2" fmla="*/ 2533650 h 5848350"/>
                <a:gd name="connsiteX3" fmla="*/ 1390650 w 4743450"/>
                <a:gd name="connsiteY3" fmla="*/ 1219200 h 5848350"/>
                <a:gd name="connsiteX4" fmla="*/ 3162300 w 4743450"/>
                <a:gd name="connsiteY4" fmla="*/ 838200 h 5848350"/>
                <a:gd name="connsiteX5" fmla="*/ 1962150 w 4743450"/>
                <a:gd name="connsiteY5" fmla="*/ 0 h 5848350"/>
                <a:gd name="connsiteX6" fmla="*/ 3962400 w 4743450"/>
                <a:gd name="connsiteY6" fmla="*/ 781050 h 5848350"/>
                <a:gd name="connsiteX7" fmla="*/ 2457450 w 4743450"/>
                <a:gd name="connsiteY7" fmla="*/ 1371600 h 5848350"/>
                <a:gd name="connsiteX8" fmla="*/ 4743450 w 4743450"/>
                <a:gd name="connsiteY8" fmla="*/ 2533650 h 5848350"/>
                <a:gd name="connsiteX9" fmla="*/ 1257300 w 4743450"/>
                <a:gd name="connsiteY9" fmla="*/ 3829050 h 5848350"/>
                <a:gd name="connsiteX10" fmla="*/ 3638550 w 4743450"/>
                <a:gd name="connsiteY10" fmla="*/ 5848350 h 5848350"/>
                <a:gd name="connsiteX11" fmla="*/ 2247900 w 4743450"/>
                <a:gd name="connsiteY11" fmla="*/ 5829300 h 5848350"/>
                <a:gd name="connsiteX0" fmla="*/ 2261879 w 4757429"/>
                <a:gd name="connsiteY0" fmla="*/ 5829300 h 5848350"/>
                <a:gd name="connsiteX1" fmla="*/ 13979 w 4757429"/>
                <a:gd name="connsiteY1" fmla="*/ 3562350 h 5848350"/>
                <a:gd name="connsiteX2" fmla="*/ 3595379 w 4757429"/>
                <a:gd name="connsiteY2" fmla="*/ 2533650 h 5848350"/>
                <a:gd name="connsiteX3" fmla="*/ 1404629 w 4757429"/>
                <a:gd name="connsiteY3" fmla="*/ 1219200 h 5848350"/>
                <a:gd name="connsiteX4" fmla="*/ 3176279 w 4757429"/>
                <a:gd name="connsiteY4" fmla="*/ 838200 h 5848350"/>
                <a:gd name="connsiteX5" fmla="*/ 1976129 w 4757429"/>
                <a:gd name="connsiteY5" fmla="*/ 0 h 5848350"/>
                <a:gd name="connsiteX6" fmla="*/ 3976379 w 4757429"/>
                <a:gd name="connsiteY6" fmla="*/ 781050 h 5848350"/>
                <a:gd name="connsiteX7" fmla="*/ 2471429 w 4757429"/>
                <a:gd name="connsiteY7" fmla="*/ 1371600 h 5848350"/>
                <a:gd name="connsiteX8" fmla="*/ 4757429 w 4757429"/>
                <a:gd name="connsiteY8" fmla="*/ 2533650 h 5848350"/>
                <a:gd name="connsiteX9" fmla="*/ 1271279 w 4757429"/>
                <a:gd name="connsiteY9" fmla="*/ 3829050 h 5848350"/>
                <a:gd name="connsiteX10" fmla="*/ 3652529 w 4757429"/>
                <a:gd name="connsiteY10" fmla="*/ 5848350 h 5848350"/>
                <a:gd name="connsiteX11" fmla="*/ 2261879 w 4757429"/>
                <a:gd name="connsiteY11" fmla="*/ 5829300 h 5848350"/>
                <a:gd name="connsiteX0" fmla="*/ 2261879 w 4757429"/>
                <a:gd name="connsiteY0" fmla="*/ 5829300 h 5848350"/>
                <a:gd name="connsiteX1" fmla="*/ 13979 w 4757429"/>
                <a:gd name="connsiteY1" fmla="*/ 3562350 h 5848350"/>
                <a:gd name="connsiteX2" fmla="*/ 3595379 w 4757429"/>
                <a:gd name="connsiteY2" fmla="*/ 2533650 h 5848350"/>
                <a:gd name="connsiteX3" fmla="*/ 1404629 w 4757429"/>
                <a:gd name="connsiteY3" fmla="*/ 1219200 h 5848350"/>
                <a:gd name="connsiteX4" fmla="*/ 3176279 w 4757429"/>
                <a:gd name="connsiteY4" fmla="*/ 838200 h 5848350"/>
                <a:gd name="connsiteX5" fmla="*/ 1976129 w 4757429"/>
                <a:gd name="connsiteY5" fmla="*/ 0 h 5848350"/>
                <a:gd name="connsiteX6" fmla="*/ 3976379 w 4757429"/>
                <a:gd name="connsiteY6" fmla="*/ 781050 h 5848350"/>
                <a:gd name="connsiteX7" fmla="*/ 2471429 w 4757429"/>
                <a:gd name="connsiteY7" fmla="*/ 1371600 h 5848350"/>
                <a:gd name="connsiteX8" fmla="*/ 4757429 w 4757429"/>
                <a:gd name="connsiteY8" fmla="*/ 2533650 h 5848350"/>
                <a:gd name="connsiteX9" fmla="*/ 1271279 w 4757429"/>
                <a:gd name="connsiteY9" fmla="*/ 3829050 h 5848350"/>
                <a:gd name="connsiteX10" fmla="*/ 3652529 w 4757429"/>
                <a:gd name="connsiteY10" fmla="*/ 5848350 h 5848350"/>
                <a:gd name="connsiteX11" fmla="*/ 2261879 w 4757429"/>
                <a:gd name="connsiteY11" fmla="*/ 5829300 h 5848350"/>
                <a:gd name="connsiteX0" fmla="*/ 2261879 w 4757429"/>
                <a:gd name="connsiteY0" fmla="*/ 5829300 h 5848350"/>
                <a:gd name="connsiteX1" fmla="*/ 13979 w 4757429"/>
                <a:gd name="connsiteY1" fmla="*/ 3562350 h 5848350"/>
                <a:gd name="connsiteX2" fmla="*/ 3595379 w 4757429"/>
                <a:gd name="connsiteY2" fmla="*/ 2533650 h 5848350"/>
                <a:gd name="connsiteX3" fmla="*/ 1404629 w 4757429"/>
                <a:gd name="connsiteY3" fmla="*/ 1219200 h 5848350"/>
                <a:gd name="connsiteX4" fmla="*/ 3176279 w 4757429"/>
                <a:gd name="connsiteY4" fmla="*/ 838200 h 5848350"/>
                <a:gd name="connsiteX5" fmla="*/ 1976129 w 4757429"/>
                <a:gd name="connsiteY5" fmla="*/ 0 h 5848350"/>
                <a:gd name="connsiteX6" fmla="*/ 3976379 w 4757429"/>
                <a:gd name="connsiteY6" fmla="*/ 781050 h 5848350"/>
                <a:gd name="connsiteX7" fmla="*/ 2471429 w 4757429"/>
                <a:gd name="connsiteY7" fmla="*/ 1371600 h 5848350"/>
                <a:gd name="connsiteX8" fmla="*/ 4757429 w 4757429"/>
                <a:gd name="connsiteY8" fmla="*/ 2533650 h 5848350"/>
                <a:gd name="connsiteX9" fmla="*/ 1271279 w 4757429"/>
                <a:gd name="connsiteY9" fmla="*/ 3829050 h 5848350"/>
                <a:gd name="connsiteX10" fmla="*/ 3652529 w 4757429"/>
                <a:gd name="connsiteY10" fmla="*/ 5848350 h 5848350"/>
                <a:gd name="connsiteX11" fmla="*/ 2261879 w 4757429"/>
                <a:gd name="connsiteY11" fmla="*/ 5829300 h 5848350"/>
                <a:gd name="connsiteX0" fmla="*/ 2261879 w 4757429"/>
                <a:gd name="connsiteY0" fmla="*/ 5829300 h 5848350"/>
                <a:gd name="connsiteX1" fmla="*/ 13979 w 4757429"/>
                <a:gd name="connsiteY1" fmla="*/ 3562350 h 5848350"/>
                <a:gd name="connsiteX2" fmla="*/ 3595379 w 4757429"/>
                <a:gd name="connsiteY2" fmla="*/ 2533650 h 5848350"/>
                <a:gd name="connsiteX3" fmla="*/ 1404629 w 4757429"/>
                <a:gd name="connsiteY3" fmla="*/ 1219200 h 5848350"/>
                <a:gd name="connsiteX4" fmla="*/ 3176279 w 4757429"/>
                <a:gd name="connsiteY4" fmla="*/ 838200 h 5848350"/>
                <a:gd name="connsiteX5" fmla="*/ 1976129 w 4757429"/>
                <a:gd name="connsiteY5" fmla="*/ 0 h 5848350"/>
                <a:gd name="connsiteX6" fmla="*/ 3976379 w 4757429"/>
                <a:gd name="connsiteY6" fmla="*/ 781050 h 5848350"/>
                <a:gd name="connsiteX7" fmla="*/ 2471429 w 4757429"/>
                <a:gd name="connsiteY7" fmla="*/ 1371600 h 5848350"/>
                <a:gd name="connsiteX8" fmla="*/ 4757429 w 4757429"/>
                <a:gd name="connsiteY8" fmla="*/ 2533650 h 5848350"/>
                <a:gd name="connsiteX9" fmla="*/ 1271279 w 4757429"/>
                <a:gd name="connsiteY9" fmla="*/ 3829050 h 5848350"/>
                <a:gd name="connsiteX10" fmla="*/ 3652529 w 4757429"/>
                <a:gd name="connsiteY10" fmla="*/ 5848350 h 5848350"/>
                <a:gd name="connsiteX11" fmla="*/ 2261879 w 4757429"/>
                <a:gd name="connsiteY11" fmla="*/ 5829300 h 5848350"/>
                <a:gd name="connsiteX0" fmla="*/ 2261879 w 4757429"/>
                <a:gd name="connsiteY0" fmla="*/ 5829300 h 5848350"/>
                <a:gd name="connsiteX1" fmla="*/ 13979 w 4757429"/>
                <a:gd name="connsiteY1" fmla="*/ 3562350 h 5848350"/>
                <a:gd name="connsiteX2" fmla="*/ 3595379 w 4757429"/>
                <a:gd name="connsiteY2" fmla="*/ 2533650 h 5848350"/>
                <a:gd name="connsiteX3" fmla="*/ 1404629 w 4757429"/>
                <a:gd name="connsiteY3" fmla="*/ 1219200 h 5848350"/>
                <a:gd name="connsiteX4" fmla="*/ 3176279 w 4757429"/>
                <a:gd name="connsiteY4" fmla="*/ 838200 h 5848350"/>
                <a:gd name="connsiteX5" fmla="*/ 1976129 w 4757429"/>
                <a:gd name="connsiteY5" fmla="*/ 0 h 5848350"/>
                <a:gd name="connsiteX6" fmla="*/ 3976379 w 4757429"/>
                <a:gd name="connsiteY6" fmla="*/ 781050 h 5848350"/>
                <a:gd name="connsiteX7" fmla="*/ 2471429 w 4757429"/>
                <a:gd name="connsiteY7" fmla="*/ 1371600 h 5848350"/>
                <a:gd name="connsiteX8" fmla="*/ 4757429 w 4757429"/>
                <a:gd name="connsiteY8" fmla="*/ 2533650 h 5848350"/>
                <a:gd name="connsiteX9" fmla="*/ 1271279 w 4757429"/>
                <a:gd name="connsiteY9" fmla="*/ 3829050 h 5848350"/>
                <a:gd name="connsiteX10" fmla="*/ 3652529 w 4757429"/>
                <a:gd name="connsiteY10" fmla="*/ 5848350 h 5848350"/>
                <a:gd name="connsiteX11" fmla="*/ 2261879 w 4757429"/>
                <a:gd name="connsiteY11" fmla="*/ 5829300 h 5848350"/>
                <a:gd name="connsiteX0" fmla="*/ 2261879 w 4757429"/>
                <a:gd name="connsiteY0" fmla="*/ 5829300 h 5848350"/>
                <a:gd name="connsiteX1" fmla="*/ 13979 w 4757429"/>
                <a:gd name="connsiteY1" fmla="*/ 3562350 h 5848350"/>
                <a:gd name="connsiteX2" fmla="*/ 3595379 w 4757429"/>
                <a:gd name="connsiteY2" fmla="*/ 2533650 h 5848350"/>
                <a:gd name="connsiteX3" fmla="*/ 1404629 w 4757429"/>
                <a:gd name="connsiteY3" fmla="*/ 1219200 h 5848350"/>
                <a:gd name="connsiteX4" fmla="*/ 3176279 w 4757429"/>
                <a:gd name="connsiteY4" fmla="*/ 838200 h 5848350"/>
                <a:gd name="connsiteX5" fmla="*/ 1976129 w 4757429"/>
                <a:gd name="connsiteY5" fmla="*/ 0 h 5848350"/>
                <a:gd name="connsiteX6" fmla="*/ 3976379 w 4757429"/>
                <a:gd name="connsiteY6" fmla="*/ 781050 h 5848350"/>
                <a:gd name="connsiteX7" fmla="*/ 2471429 w 4757429"/>
                <a:gd name="connsiteY7" fmla="*/ 1371600 h 5848350"/>
                <a:gd name="connsiteX8" fmla="*/ 4757429 w 4757429"/>
                <a:gd name="connsiteY8" fmla="*/ 2533650 h 5848350"/>
                <a:gd name="connsiteX9" fmla="*/ 1271279 w 4757429"/>
                <a:gd name="connsiteY9" fmla="*/ 3829050 h 5848350"/>
                <a:gd name="connsiteX10" fmla="*/ 3652529 w 4757429"/>
                <a:gd name="connsiteY10" fmla="*/ 5848350 h 5848350"/>
                <a:gd name="connsiteX11" fmla="*/ 2261879 w 4757429"/>
                <a:gd name="connsiteY11" fmla="*/ 5829300 h 5848350"/>
                <a:gd name="connsiteX0" fmla="*/ 2261879 w 4757429"/>
                <a:gd name="connsiteY0" fmla="*/ 5829300 h 5848350"/>
                <a:gd name="connsiteX1" fmla="*/ 13979 w 4757429"/>
                <a:gd name="connsiteY1" fmla="*/ 3562350 h 5848350"/>
                <a:gd name="connsiteX2" fmla="*/ 3595379 w 4757429"/>
                <a:gd name="connsiteY2" fmla="*/ 2533650 h 5848350"/>
                <a:gd name="connsiteX3" fmla="*/ 1404629 w 4757429"/>
                <a:gd name="connsiteY3" fmla="*/ 1219200 h 5848350"/>
                <a:gd name="connsiteX4" fmla="*/ 3176279 w 4757429"/>
                <a:gd name="connsiteY4" fmla="*/ 838200 h 5848350"/>
                <a:gd name="connsiteX5" fmla="*/ 1976129 w 4757429"/>
                <a:gd name="connsiteY5" fmla="*/ 0 h 5848350"/>
                <a:gd name="connsiteX6" fmla="*/ 3976379 w 4757429"/>
                <a:gd name="connsiteY6" fmla="*/ 781050 h 5848350"/>
                <a:gd name="connsiteX7" fmla="*/ 2471429 w 4757429"/>
                <a:gd name="connsiteY7" fmla="*/ 1371600 h 5848350"/>
                <a:gd name="connsiteX8" fmla="*/ 4757429 w 4757429"/>
                <a:gd name="connsiteY8" fmla="*/ 2533650 h 5848350"/>
                <a:gd name="connsiteX9" fmla="*/ 1271279 w 4757429"/>
                <a:gd name="connsiteY9" fmla="*/ 3829050 h 5848350"/>
                <a:gd name="connsiteX10" fmla="*/ 3652529 w 4757429"/>
                <a:gd name="connsiteY10" fmla="*/ 5848350 h 5848350"/>
                <a:gd name="connsiteX11" fmla="*/ 2261879 w 4757429"/>
                <a:gd name="connsiteY11" fmla="*/ 5829300 h 5848350"/>
                <a:gd name="connsiteX0" fmla="*/ 2261879 w 4757429"/>
                <a:gd name="connsiteY0" fmla="*/ 5829300 h 5848350"/>
                <a:gd name="connsiteX1" fmla="*/ 13979 w 4757429"/>
                <a:gd name="connsiteY1" fmla="*/ 3562350 h 5848350"/>
                <a:gd name="connsiteX2" fmla="*/ 3595379 w 4757429"/>
                <a:gd name="connsiteY2" fmla="*/ 2533650 h 5848350"/>
                <a:gd name="connsiteX3" fmla="*/ 1404629 w 4757429"/>
                <a:gd name="connsiteY3" fmla="*/ 1219200 h 5848350"/>
                <a:gd name="connsiteX4" fmla="*/ 3176279 w 4757429"/>
                <a:gd name="connsiteY4" fmla="*/ 838200 h 5848350"/>
                <a:gd name="connsiteX5" fmla="*/ 1976129 w 4757429"/>
                <a:gd name="connsiteY5" fmla="*/ 0 h 5848350"/>
                <a:gd name="connsiteX6" fmla="*/ 3976379 w 4757429"/>
                <a:gd name="connsiteY6" fmla="*/ 781050 h 5848350"/>
                <a:gd name="connsiteX7" fmla="*/ 2471429 w 4757429"/>
                <a:gd name="connsiteY7" fmla="*/ 1371600 h 5848350"/>
                <a:gd name="connsiteX8" fmla="*/ 4757429 w 4757429"/>
                <a:gd name="connsiteY8" fmla="*/ 2533650 h 5848350"/>
                <a:gd name="connsiteX9" fmla="*/ 1271279 w 4757429"/>
                <a:gd name="connsiteY9" fmla="*/ 3829050 h 5848350"/>
                <a:gd name="connsiteX10" fmla="*/ 3652529 w 4757429"/>
                <a:gd name="connsiteY10" fmla="*/ 5848350 h 5848350"/>
                <a:gd name="connsiteX11" fmla="*/ 2261879 w 475742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829300 h 5848350"/>
                <a:gd name="connsiteX1" fmla="*/ 14909 w 4644059"/>
                <a:gd name="connsiteY1" fmla="*/ 3562350 h 5848350"/>
                <a:gd name="connsiteX2" fmla="*/ 3482009 w 4644059"/>
                <a:gd name="connsiteY2" fmla="*/ 2533650 h 5848350"/>
                <a:gd name="connsiteX3" fmla="*/ 1291259 w 4644059"/>
                <a:gd name="connsiteY3" fmla="*/ 1219200 h 5848350"/>
                <a:gd name="connsiteX4" fmla="*/ 3062909 w 4644059"/>
                <a:gd name="connsiteY4" fmla="*/ 838200 h 5848350"/>
                <a:gd name="connsiteX5" fmla="*/ 1862759 w 4644059"/>
                <a:gd name="connsiteY5" fmla="*/ 0 h 5848350"/>
                <a:gd name="connsiteX6" fmla="*/ 3863009 w 4644059"/>
                <a:gd name="connsiteY6" fmla="*/ 781050 h 5848350"/>
                <a:gd name="connsiteX7" fmla="*/ 2358059 w 4644059"/>
                <a:gd name="connsiteY7" fmla="*/ 1371600 h 5848350"/>
                <a:gd name="connsiteX8" fmla="*/ 4644059 w 4644059"/>
                <a:gd name="connsiteY8" fmla="*/ 2533650 h 5848350"/>
                <a:gd name="connsiteX9" fmla="*/ 1157909 w 4644059"/>
                <a:gd name="connsiteY9" fmla="*/ 3829050 h 5848350"/>
                <a:gd name="connsiteX10" fmla="*/ 3539159 w 4644059"/>
                <a:gd name="connsiteY10" fmla="*/ 5848350 h 5848350"/>
                <a:gd name="connsiteX11" fmla="*/ 2148509 w 4644059"/>
                <a:gd name="connsiteY11" fmla="*/ 5829300 h 5848350"/>
                <a:gd name="connsiteX0" fmla="*/ 2148509 w 4644059"/>
                <a:gd name="connsiteY0" fmla="*/ 5936051 h 5955101"/>
                <a:gd name="connsiteX1" fmla="*/ 14909 w 4644059"/>
                <a:gd name="connsiteY1" fmla="*/ 3669101 h 5955101"/>
                <a:gd name="connsiteX2" fmla="*/ 3482009 w 4644059"/>
                <a:gd name="connsiteY2" fmla="*/ 2640401 h 5955101"/>
                <a:gd name="connsiteX3" fmla="*/ 1291259 w 4644059"/>
                <a:gd name="connsiteY3" fmla="*/ 1325951 h 5955101"/>
                <a:gd name="connsiteX4" fmla="*/ 3062909 w 4644059"/>
                <a:gd name="connsiteY4" fmla="*/ 944951 h 5955101"/>
                <a:gd name="connsiteX5" fmla="*/ 1862759 w 4644059"/>
                <a:gd name="connsiteY5" fmla="*/ 106751 h 5955101"/>
                <a:gd name="connsiteX6" fmla="*/ 3863009 w 4644059"/>
                <a:gd name="connsiteY6" fmla="*/ 887801 h 5955101"/>
                <a:gd name="connsiteX7" fmla="*/ 2358059 w 4644059"/>
                <a:gd name="connsiteY7" fmla="*/ 1478351 h 5955101"/>
                <a:gd name="connsiteX8" fmla="*/ 4644059 w 4644059"/>
                <a:gd name="connsiteY8" fmla="*/ 2640401 h 5955101"/>
                <a:gd name="connsiteX9" fmla="*/ 1157909 w 4644059"/>
                <a:gd name="connsiteY9" fmla="*/ 3935801 h 5955101"/>
                <a:gd name="connsiteX10" fmla="*/ 3539159 w 4644059"/>
                <a:gd name="connsiteY10" fmla="*/ 5955101 h 5955101"/>
                <a:gd name="connsiteX11" fmla="*/ 2148509 w 4644059"/>
                <a:gd name="connsiteY11" fmla="*/ 5936051 h 5955101"/>
                <a:gd name="connsiteX0" fmla="*/ 2148509 w 4644059"/>
                <a:gd name="connsiteY0" fmla="*/ 5936051 h 5955101"/>
                <a:gd name="connsiteX1" fmla="*/ 14909 w 4644059"/>
                <a:gd name="connsiteY1" fmla="*/ 3669101 h 5955101"/>
                <a:gd name="connsiteX2" fmla="*/ 3482009 w 4644059"/>
                <a:gd name="connsiteY2" fmla="*/ 2640401 h 5955101"/>
                <a:gd name="connsiteX3" fmla="*/ 1291259 w 4644059"/>
                <a:gd name="connsiteY3" fmla="*/ 1325951 h 5955101"/>
                <a:gd name="connsiteX4" fmla="*/ 3062909 w 4644059"/>
                <a:gd name="connsiteY4" fmla="*/ 944951 h 5955101"/>
                <a:gd name="connsiteX5" fmla="*/ 1862759 w 4644059"/>
                <a:gd name="connsiteY5" fmla="*/ 106751 h 5955101"/>
                <a:gd name="connsiteX6" fmla="*/ 3863009 w 4644059"/>
                <a:gd name="connsiteY6" fmla="*/ 887801 h 5955101"/>
                <a:gd name="connsiteX7" fmla="*/ 2358059 w 4644059"/>
                <a:gd name="connsiteY7" fmla="*/ 1478351 h 5955101"/>
                <a:gd name="connsiteX8" fmla="*/ 4644059 w 4644059"/>
                <a:gd name="connsiteY8" fmla="*/ 2640401 h 5955101"/>
                <a:gd name="connsiteX9" fmla="*/ 1157909 w 4644059"/>
                <a:gd name="connsiteY9" fmla="*/ 3935801 h 5955101"/>
                <a:gd name="connsiteX10" fmla="*/ 3539159 w 4644059"/>
                <a:gd name="connsiteY10" fmla="*/ 5955101 h 5955101"/>
                <a:gd name="connsiteX11" fmla="*/ 2148509 w 4644059"/>
                <a:gd name="connsiteY11" fmla="*/ 5936051 h 5955101"/>
                <a:gd name="connsiteX0" fmla="*/ 2148509 w 4644059"/>
                <a:gd name="connsiteY0" fmla="*/ 5936051 h 5955101"/>
                <a:gd name="connsiteX1" fmla="*/ 14909 w 4644059"/>
                <a:gd name="connsiteY1" fmla="*/ 3669101 h 5955101"/>
                <a:gd name="connsiteX2" fmla="*/ 3482009 w 4644059"/>
                <a:gd name="connsiteY2" fmla="*/ 2640401 h 5955101"/>
                <a:gd name="connsiteX3" fmla="*/ 1291259 w 4644059"/>
                <a:gd name="connsiteY3" fmla="*/ 1325951 h 5955101"/>
                <a:gd name="connsiteX4" fmla="*/ 3062909 w 4644059"/>
                <a:gd name="connsiteY4" fmla="*/ 944951 h 5955101"/>
                <a:gd name="connsiteX5" fmla="*/ 1862759 w 4644059"/>
                <a:gd name="connsiteY5" fmla="*/ 106751 h 5955101"/>
                <a:gd name="connsiteX6" fmla="*/ 3863009 w 4644059"/>
                <a:gd name="connsiteY6" fmla="*/ 887801 h 5955101"/>
                <a:gd name="connsiteX7" fmla="*/ 2358059 w 4644059"/>
                <a:gd name="connsiteY7" fmla="*/ 1478351 h 5955101"/>
                <a:gd name="connsiteX8" fmla="*/ 4644059 w 4644059"/>
                <a:gd name="connsiteY8" fmla="*/ 2640401 h 5955101"/>
                <a:gd name="connsiteX9" fmla="*/ 1157909 w 4644059"/>
                <a:gd name="connsiteY9" fmla="*/ 3935801 h 5955101"/>
                <a:gd name="connsiteX10" fmla="*/ 3539159 w 4644059"/>
                <a:gd name="connsiteY10" fmla="*/ 5955101 h 5955101"/>
                <a:gd name="connsiteX11" fmla="*/ 2148509 w 4644059"/>
                <a:gd name="connsiteY11" fmla="*/ 5936051 h 5955101"/>
                <a:gd name="connsiteX0" fmla="*/ 2148509 w 4644059"/>
                <a:gd name="connsiteY0" fmla="*/ 5936051 h 5955101"/>
                <a:gd name="connsiteX1" fmla="*/ 14909 w 4644059"/>
                <a:gd name="connsiteY1" fmla="*/ 3669101 h 5955101"/>
                <a:gd name="connsiteX2" fmla="*/ 3482009 w 4644059"/>
                <a:gd name="connsiteY2" fmla="*/ 2640401 h 5955101"/>
                <a:gd name="connsiteX3" fmla="*/ 1291259 w 4644059"/>
                <a:gd name="connsiteY3" fmla="*/ 1325951 h 5955101"/>
                <a:gd name="connsiteX4" fmla="*/ 3062909 w 4644059"/>
                <a:gd name="connsiteY4" fmla="*/ 944951 h 5955101"/>
                <a:gd name="connsiteX5" fmla="*/ 1862759 w 4644059"/>
                <a:gd name="connsiteY5" fmla="*/ 106751 h 5955101"/>
                <a:gd name="connsiteX6" fmla="*/ 3863009 w 4644059"/>
                <a:gd name="connsiteY6" fmla="*/ 887801 h 5955101"/>
                <a:gd name="connsiteX7" fmla="*/ 2358059 w 4644059"/>
                <a:gd name="connsiteY7" fmla="*/ 1478351 h 5955101"/>
                <a:gd name="connsiteX8" fmla="*/ 4644059 w 4644059"/>
                <a:gd name="connsiteY8" fmla="*/ 2640401 h 5955101"/>
                <a:gd name="connsiteX9" fmla="*/ 1157909 w 4644059"/>
                <a:gd name="connsiteY9" fmla="*/ 3935801 h 5955101"/>
                <a:gd name="connsiteX10" fmla="*/ 3539159 w 4644059"/>
                <a:gd name="connsiteY10" fmla="*/ 5955101 h 5955101"/>
                <a:gd name="connsiteX11" fmla="*/ 2148509 w 4644059"/>
                <a:gd name="connsiteY11" fmla="*/ 5936051 h 5955101"/>
                <a:gd name="connsiteX0" fmla="*/ 2148509 w 4644059"/>
                <a:gd name="connsiteY0" fmla="*/ 5929564 h 5948614"/>
                <a:gd name="connsiteX1" fmla="*/ 14909 w 4644059"/>
                <a:gd name="connsiteY1" fmla="*/ 3662614 h 5948614"/>
                <a:gd name="connsiteX2" fmla="*/ 3482009 w 4644059"/>
                <a:gd name="connsiteY2" fmla="*/ 2633914 h 5948614"/>
                <a:gd name="connsiteX3" fmla="*/ 1291259 w 4644059"/>
                <a:gd name="connsiteY3" fmla="*/ 1319464 h 5948614"/>
                <a:gd name="connsiteX4" fmla="*/ 3062909 w 4644059"/>
                <a:gd name="connsiteY4" fmla="*/ 938464 h 5948614"/>
                <a:gd name="connsiteX5" fmla="*/ 1862759 w 4644059"/>
                <a:gd name="connsiteY5" fmla="*/ 100264 h 5948614"/>
                <a:gd name="connsiteX6" fmla="*/ 3863009 w 4644059"/>
                <a:gd name="connsiteY6" fmla="*/ 881314 h 5948614"/>
                <a:gd name="connsiteX7" fmla="*/ 2358059 w 4644059"/>
                <a:gd name="connsiteY7" fmla="*/ 1471864 h 5948614"/>
                <a:gd name="connsiteX8" fmla="*/ 4644059 w 4644059"/>
                <a:gd name="connsiteY8" fmla="*/ 2633914 h 5948614"/>
                <a:gd name="connsiteX9" fmla="*/ 1157909 w 4644059"/>
                <a:gd name="connsiteY9" fmla="*/ 3929314 h 5948614"/>
                <a:gd name="connsiteX10" fmla="*/ 3539159 w 4644059"/>
                <a:gd name="connsiteY10" fmla="*/ 5948614 h 5948614"/>
                <a:gd name="connsiteX11" fmla="*/ 2148509 w 4644059"/>
                <a:gd name="connsiteY11" fmla="*/ 5929564 h 5948614"/>
                <a:gd name="connsiteX0" fmla="*/ 2148509 w 4644059"/>
                <a:gd name="connsiteY0" fmla="*/ 5856640 h 5875690"/>
                <a:gd name="connsiteX1" fmla="*/ 14909 w 4644059"/>
                <a:gd name="connsiteY1" fmla="*/ 3589690 h 5875690"/>
                <a:gd name="connsiteX2" fmla="*/ 3482009 w 4644059"/>
                <a:gd name="connsiteY2" fmla="*/ 2560990 h 5875690"/>
                <a:gd name="connsiteX3" fmla="*/ 1291259 w 4644059"/>
                <a:gd name="connsiteY3" fmla="*/ 1246540 h 5875690"/>
                <a:gd name="connsiteX4" fmla="*/ 3062909 w 4644059"/>
                <a:gd name="connsiteY4" fmla="*/ 865540 h 5875690"/>
                <a:gd name="connsiteX5" fmla="*/ 1862759 w 4644059"/>
                <a:gd name="connsiteY5" fmla="*/ 27340 h 5875690"/>
                <a:gd name="connsiteX6" fmla="*/ 3863009 w 4644059"/>
                <a:gd name="connsiteY6" fmla="*/ 808390 h 5875690"/>
                <a:gd name="connsiteX7" fmla="*/ 2358059 w 4644059"/>
                <a:gd name="connsiteY7" fmla="*/ 1398940 h 5875690"/>
                <a:gd name="connsiteX8" fmla="*/ 4644059 w 4644059"/>
                <a:gd name="connsiteY8" fmla="*/ 2560990 h 5875690"/>
                <a:gd name="connsiteX9" fmla="*/ 1157909 w 4644059"/>
                <a:gd name="connsiteY9" fmla="*/ 3856390 h 5875690"/>
                <a:gd name="connsiteX10" fmla="*/ 3539159 w 4644059"/>
                <a:gd name="connsiteY10" fmla="*/ 5875690 h 5875690"/>
                <a:gd name="connsiteX11" fmla="*/ 2148509 w 4644059"/>
                <a:gd name="connsiteY11" fmla="*/ 5856640 h 5875690"/>
                <a:gd name="connsiteX0" fmla="*/ 2148509 w 4644059"/>
                <a:gd name="connsiteY0" fmla="*/ 5856640 h 5875690"/>
                <a:gd name="connsiteX1" fmla="*/ 14909 w 4644059"/>
                <a:gd name="connsiteY1" fmla="*/ 3589690 h 5875690"/>
                <a:gd name="connsiteX2" fmla="*/ 3482009 w 4644059"/>
                <a:gd name="connsiteY2" fmla="*/ 2560990 h 5875690"/>
                <a:gd name="connsiteX3" fmla="*/ 1291259 w 4644059"/>
                <a:gd name="connsiteY3" fmla="*/ 1246540 h 5875690"/>
                <a:gd name="connsiteX4" fmla="*/ 3062909 w 4644059"/>
                <a:gd name="connsiteY4" fmla="*/ 865540 h 5875690"/>
                <a:gd name="connsiteX5" fmla="*/ 1862759 w 4644059"/>
                <a:gd name="connsiteY5" fmla="*/ 27340 h 5875690"/>
                <a:gd name="connsiteX6" fmla="*/ 3863009 w 4644059"/>
                <a:gd name="connsiteY6" fmla="*/ 808390 h 5875690"/>
                <a:gd name="connsiteX7" fmla="*/ 2358059 w 4644059"/>
                <a:gd name="connsiteY7" fmla="*/ 1398940 h 5875690"/>
                <a:gd name="connsiteX8" fmla="*/ 4644059 w 4644059"/>
                <a:gd name="connsiteY8" fmla="*/ 2560990 h 5875690"/>
                <a:gd name="connsiteX9" fmla="*/ 1157909 w 4644059"/>
                <a:gd name="connsiteY9" fmla="*/ 3856390 h 5875690"/>
                <a:gd name="connsiteX10" fmla="*/ 3539159 w 4644059"/>
                <a:gd name="connsiteY10" fmla="*/ 5875690 h 5875690"/>
                <a:gd name="connsiteX11" fmla="*/ 2148509 w 4644059"/>
                <a:gd name="connsiteY11" fmla="*/ 5856640 h 5875690"/>
                <a:gd name="connsiteX0" fmla="*/ 2148509 w 4644059"/>
                <a:gd name="connsiteY0" fmla="*/ 5856640 h 5875690"/>
                <a:gd name="connsiteX1" fmla="*/ 14909 w 4644059"/>
                <a:gd name="connsiteY1" fmla="*/ 3589690 h 5875690"/>
                <a:gd name="connsiteX2" fmla="*/ 3482009 w 4644059"/>
                <a:gd name="connsiteY2" fmla="*/ 2560990 h 5875690"/>
                <a:gd name="connsiteX3" fmla="*/ 1291259 w 4644059"/>
                <a:gd name="connsiteY3" fmla="*/ 1246540 h 5875690"/>
                <a:gd name="connsiteX4" fmla="*/ 3062909 w 4644059"/>
                <a:gd name="connsiteY4" fmla="*/ 865540 h 5875690"/>
                <a:gd name="connsiteX5" fmla="*/ 1862759 w 4644059"/>
                <a:gd name="connsiteY5" fmla="*/ 27340 h 5875690"/>
                <a:gd name="connsiteX6" fmla="*/ 3863009 w 4644059"/>
                <a:gd name="connsiteY6" fmla="*/ 808390 h 5875690"/>
                <a:gd name="connsiteX7" fmla="*/ 2358059 w 4644059"/>
                <a:gd name="connsiteY7" fmla="*/ 1398940 h 5875690"/>
                <a:gd name="connsiteX8" fmla="*/ 4644059 w 4644059"/>
                <a:gd name="connsiteY8" fmla="*/ 2560990 h 5875690"/>
                <a:gd name="connsiteX9" fmla="*/ 1157909 w 4644059"/>
                <a:gd name="connsiteY9" fmla="*/ 3856390 h 5875690"/>
                <a:gd name="connsiteX10" fmla="*/ 3539159 w 4644059"/>
                <a:gd name="connsiteY10" fmla="*/ 5875690 h 5875690"/>
                <a:gd name="connsiteX11" fmla="*/ 2148509 w 4644059"/>
                <a:gd name="connsiteY11" fmla="*/ 5856640 h 5875690"/>
                <a:gd name="connsiteX0" fmla="*/ 2148509 w 4644059"/>
                <a:gd name="connsiteY0" fmla="*/ 5856640 h 5875690"/>
                <a:gd name="connsiteX1" fmla="*/ 14909 w 4644059"/>
                <a:gd name="connsiteY1" fmla="*/ 3589690 h 5875690"/>
                <a:gd name="connsiteX2" fmla="*/ 3482009 w 4644059"/>
                <a:gd name="connsiteY2" fmla="*/ 2560990 h 5875690"/>
                <a:gd name="connsiteX3" fmla="*/ 1291259 w 4644059"/>
                <a:gd name="connsiteY3" fmla="*/ 1246540 h 5875690"/>
                <a:gd name="connsiteX4" fmla="*/ 3062909 w 4644059"/>
                <a:gd name="connsiteY4" fmla="*/ 865540 h 5875690"/>
                <a:gd name="connsiteX5" fmla="*/ 1862759 w 4644059"/>
                <a:gd name="connsiteY5" fmla="*/ 27340 h 5875690"/>
                <a:gd name="connsiteX6" fmla="*/ 3863009 w 4644059"/>
                <a:gd name="connsiteY6" fmla="*/ 808390 h 5875690"/>
                <a:gd name="connsiteX7" fmla="*/ 2358059 w 4644059"/>
                <a:gd name="connsiteY7" fmla="*/ 1398940 h 5875690"/>
                <a:gd name="connsiteX8" fmla="*/ 4644059 w 4644059"/>
                <a:gd name="connsiteY8" fmla="*/ 2560990 h 5875690"/>
                <a:gd name="connsiteX9" fmla="*/ 1157909 w 4644059"/>
                <a:gd name="connsiteY9" fmla="*/ 3856390 h 5875690"/>
                <a:gd name="connsiteX10" fmla="*/ 3539159 w 4644059"/>
                <a:gd name="connsiteY10" fmla="*/ 5875690 h 5875690"/>
                <a:gd name="connsiteX11" fmla="*/ 2148509 w 4644059"/>
                <a:gd name="connsiteY11" fmla="*/ 5856640 h 5875690"/>
                <a:gd name="connsiteX0" fmla="*/ 2016409 w 4511959"/>
                <a:gd name="connsiteY0" fmla="*/ 5856640 h 5875690"/>
                <a:gd name="connsiteX1" fmla="*/ 16159 w 4511959"/>
                <a:gd name="connsiteY1" fmla="*/ 3570640 h 5875690"/>
                <a:gd name="connsiteX2" fmla="*/ 3349909 w 4511959"/>
                <a:gd name="connsiteY2" fmla="*/ 2560990 h 5875690"/>
                <a:gd name="connsiteX3" fmla="*/ 1159159 w 4511959"/>
                <a:gd name="connsiteY3" fmla="*/ 1246540 h 5875690"/>
                <a:gd name="connsiteX4" fmla="*/ 2930809 w 4511959"/>
                <a:gd name="connsiteY4" fmla="*/ 865540 h 5875690"/>
                <a:gd name="connsiteX5" fmla="*/ 1730659 w 4511959"/>
                <a:gd name="connsiteY5" fmla="*/ 27340 h 5875690"/>
                <a:gd name="connsiteX6" fmla="*/ 3730909 w 4511959"/>
                <a:gd name="connsiteY6" fmla="*/ 808390 h 5875690"/>
                <a:gd name="connsiteX7" fmla="*/ 2225959 w 4511959"/>
                <a:gd name="connsiteY7" fmla="*/ 1398940 h 5875690"/>
                <a:gd name="connsiteX8" fmla="*/ 4511959 w 4511959"/>
                <a:gd name="connsiteY8" fmla="*/ 2560990 h 5875690"/>
                <a:gd name="connsiteX9" fmla="*/ 1025809 w 4511959"/>
                <a:gd name="connsiteY9" fmla="*/ 3856390 h 5875690"/>
                <a:gd name="connsiteX10" fmla="*/ 3407059 w 4511959"/>
                <a:gd name="connsiteY10" fmla="*/ 5875690 h 5875690"/>
                <a:gd name="connsiteX11" fmla="*/ 2016409 w 4511959"/>
                <a:gd name="connsiteY11" fmla="*/ 5856640 h 5875690"/>
                <a:gd name="connsiteX0" fmla="*/ 2016409 w 4511959"/>
                <a:gd name="connsiteY0" fmla="*/ 5856640 h 5875690"/>
                <a:gd name="connsiteX1" fmla="*/ 16159 w 4511959"/>
                <a:gd name="connsiteY1" fmla="*/ 3570640 h 5875690"/>
                <a:gd name="connsiteX2" fmla="*/ 3349909 w 4511959"/>
                <a:gd name="connsiteY2" fmla="*/ 2560990 h 5875690"/>
                <a:gd name="connsiteX3" fmla="*/ 1159159 w 4511959"/>
                <a:gd name="connsiteY3" fmla="*/ 1246540 h 5875690"/>
                <a:gd name="connsiteX4" fmla="*/ 2930809 w 4511959"/>
                <a:gd name="connsiteY4" fmla="*/ 865540 h 5875690"/>
                <a:gd name="connsiteX5" fmla="*/ 1730659 w 4511959"/>
                <a:gd name="connsiteY5" fmla="*/ 27340 h 5875690"/>
                <a:gd name="connsiteX6" fmla="*/ 3730909 w 4511959"/>
                <a:gd name="connsiteY6" fmla="*/ 808390 h 5875690"/>
                <a:gd name="connsiteX7" fmla="*/ 2225959 w 4511959"/>
                <a:gd name="connsiteY7" fmla="*/ 1398940 h 5875690"/>
                <a:gd name="connsiteX8" fmla="*/ 4511959 w 4511959"/>
                <a:gd name="connsiteY8" fmla="*/ 2560990 h 5875690"/>
                <a:gd name="connsiteX9" fmla="*/ 1025809 w 4511959"/>
                <a:gd name="connsiteY9" fmla="*/ 3856390 h 5875690"/>
                <a:gd name="connsiteX10" fmla="*/ 3407059 w 4511959"/>
                <a:gd name="connsiteY10" fmla="*/ 5875690 h 5875690"/>
                <a:gd name="connsiteX11" fmla="*/ 2016409 w 4511959"/>
                <a:gd name="connsiteY11" fmla="*/ 5856640 h 5875690"/>
                <a:gd name="connsiteX0" fmla="*/ 2065089 w 4560639"/>
                <a:gd name="connsiteY0" fmla="*/ 5856640 h 5875690"/>
                <a:gd name="connsiteX1" fmla="*/ 64839 w 4560639"/>
                <a:gd name="connsiteY1" fmla="*/ 3570640 h 5875690"/>
                <a:gd name="connsiteX2" fmla="*/ 3398589 w 4560639"/>
                <a:gd name="connsiteY2" fmla="*/ 2560990 h 5875690"/>
                <a:gd name="connsiteX3" fmla="*/ 1207839 w 4560639"/>
                <a:gd name="connsiteY3" fmla="*/ 1246540 h 5875690"/>
                <a:gd name="connsiteX4" fmla="*/ 2979489 w 4560639"/>
                <a:gd name="connsiteY4" fmla="*/ 865540 h 5875690"/>
                <a:gd name="connsiteX5" fmla="*/ 1779339 w 4560639"/>
                <a:gd name="connsiteY5" fmla="*/ 27340 h 5875690"/>
                <a:gd name="connsiteX6" fmla="*/ 3779589 w 4560639"/>
                <a:gd name="connsiteY6" fmla="*/ 808390 h 5875690"/>
                <a:gd name="connsiteX7" fmla="*/ 2274639 w 4560639"/>
                <a:gd name="connsiteY7" fmla="*/ 1398940 h 5875690"/>
                <a:gd name="connsiteX8" fmla="*/ 4560639 w 4560639"/>
                <a:gd name="connsiteY8" fmla="*/ 2560990 h 5875690"/>
                <a:gd name="connsiteX9" fmla="*/ 1074489 w 4560639"/>
                <a:gd name="connsiteY9" fmla="*/ 3856390 h 5875690"/>
                <a:gd name="connsiteX10" fmla="*/ 3455739 w 4560639"/>
                <a:gd name="connsiteY10" fmla="*/ 5875690 h 5875690"/>
                <a:gd name="connsiteX11" fmla="*/ 2065089 w 4560639"/>
                <a:gd name="connsiteY11" fmla="*/ 5856640 h 5875690"/>
                <a:gd name="connsiteX0" fmla="*/ 2065089 w 4560639"/>
                <a:gd name="connsiteY0" fmla="*/ 5856640 h 5875690"/>
                <a:gd name="connsiteX1" fmla="*/ 64839 w 4560639"/>
                <a:gd name="connsiteY1" fmla="*/ 3570640 h 5875690"/>
                <a:gd name="connsiteX2" fmla="*/ 3398589 w 4560639"/>
                <a:gd name="connsiteY2" fmla="*/ 2560990 h 5875690"/>
                <a:gd name="connsiteX3" fmla="*/ 1207839 w 4560639"/>
                <a:gd name="connsiteY3" fmla="*/ 1246540 h 5875690"/>
                <a:gd name="connsiteX4" fmla="*/ 2979489 w 4560639"/>
                <a:gd name="connsiteY4" fmla="*/ 865540 h 5875690"/>
                <a:gd name="connsiteX5" fmla="*/ 1779339 w 4560639"/>
                <a:gd name="connsiteY5" fmla="*/ 27340 h 5875690"/>
                <a:gd name="connsiteX6" fmla="*/ 3779589 w 4560639"/>
                <a:gd name="connsiteY6" fmla="*/ 808390 h 5875690"/>
                <a:gd name="connsiteX7" fmla="*/ 2274639 w 4560639"/>
                <a:gd name="connsiteY7" fmla="*/ 1398940 h 5875690"/>
                <a:gd name="connsiteX8" fmla="*/ 4560639 w 4560639"/>
                <a:gd name="connsiteY8" fmla="*/ 2560990 h 5875690"/>
                <a:gd name="connsiteX9" fmla="*/ 1074489 w 4560639"/>
                <a:gd name="connsiteY9" fmla="*/ 3856390 h 5875690"/>
                <a:gd name="connsiteX10" fmla="*/ 3455739 w 4560639"/>
                <a:gd name="connsiteY10" fmla="*/ 5875690 h 5875690"/>
                <a:gd name="connsiteX11" fmla="*/ 2065089 w 4560639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56640 h 5875690"/>
                <a:gd name="connsiteX1" fmla="*/ 124571 w 4620371"/>
                <a:gd name="connsiteY1" fmla="*/ 3570640 h 5875690"/>
                <a:gd name="connsiteX2" fmla="*/ 3458321 w 4620371"/>
                <a:gd name="connsiteY2" fmla="*/ 2560990 h 5875690"/>
                <a:gd name="connsiteX3" fmla="*/ 1267571 w 4620371"/>
                <a:gd name="connsiteY3" fmla="*/ 1246540 h 5875690"/>
                <a:gd name="connsiteX4" fmla="*/ 3039221 w 4620371"/>
                <a:gd name="connsiteY4" fmla="*/ 865540 h 5875690"/>
                <a:gd name="connsiteX5" fmla="*/ 1839071 w 4620371"/>
                <a:gd name="connsiteY5" fmla="*/ 27340 h 5875690"/>
                <a:gd name="connsiteX6" fmla="*/ 3839321 w 4620371"/>
                <a:gd name="connsiteY6" fmla="*/ 808390 h 5875690"/>
                <a:gd name="connsiteX7" fmla="*/ 2334371 w 4620371"/>
                <a:gd name="connsiteY7" fmla="*/ 1398940 h 5875690"/>
                <a:gd name="connsiteX8" fmla="*/ 4620371 w 4620371"/>
                <a:gd name="connsiteY8" fmla="*/ 2560990 h 5875690"/>
                <a:gd name="connsiteX9" fmla="*/ 1134221 w 4620371"/>
                <a:gd name="connsiteY9" fmla="*/ 3856390 h 5875690"/>
                <a:gd name="connsiteX10" fmla="*/ 3515471 w 4620371"/>
                <a:gd name="connsiteY10" fmla="*/ 5875690 h 5875690"/>
                <a:gd name="connsiteX11" fmla="*/ 2124821 w 4620371"/>
                <a:gd name="connsiteY11" fmla="*/ 5856640 h 5875690"/>
                <a:gd name="connsiteX0" fmla="*/ 2124821 w 4620371"/>
                <a:gd name="connsiteY0" fmla="*/ 5871088 h 5890138"/>
                <a:gd name="connsiteX1" fmla="*/ 124571 w 4620371"/>
                <a:gd name="connsiteY1" fmla="*/ 3585088 h 5890138"/>
                <a:gd name="connsiteX2" fmla="*/ 3458321 w 4620371"/>
                <a:gd name="connsiteY2" fmla="*/ 2575438 h 5890138"/>
                <a:gd name="connsiteX3" fmla="*/ 1267571 w 4620371"/>
                <a:gd name="connsiteY3" fmla="*/ 1260988 h 5890138"/>
                <a:gd name="connsiteX4" fmla="*/ 3039221 w 4620371"/>
                <a:gd name="connsiteY4" fmla="*/ 879988 h 5890138"/>
                <a:gd name="connsiteX5" fmla="*/ 1839071 w 4620371"/>
                <a:gd name="connsiteY5" fmla="*/ 41788 h 5890138"/>
                <a:gd name="connsiteX6" fmla="*/ 3839321 w 4620371"/>
                <a:gd name="connsiteY6" fmla="*/ 822838 h 5890138"/>
                <a:gd name="connsiteX7" fmla="*/ 2334371 w 4620371"/>
                <a:gd name="connsiteY7" fmla="*/ 1413388 h 5890138"/>
                <a:gd name="connsiteX8" fmla="*/ 4620371 w 4620371"/>
                <a:gd name="connsiteY8" fmla="*/ 2575438 h 5890138"/>
                <a:gd name="connsiteX9" fmla="*/ 1134221 w 4620371"/>
                <a:gd name="connsiteY9" fmla="*/ 3870838 h 5890138"/>
                <a:gd name="connsiteX10" fmla="*/ 3515471 w 4620371"/>
                <a:gd name="connsiteY10" fmla="*/ 5890138 h 5890138"/>
                <a:gd name="connsiteX11" fmla="*/ 2124821 w 4620371"/>
                <a:gd name="connsiteY11" fmla="*/ 5871088 h 5890138"/>
                <a:gd name="connsiteX0" fmla="*/ 2124821 w 4620371"/>
                <a:gd name="connsiteY0" fmla="*/ 5871088 h 5890138"/>
                <a:gd name="connsiteX1" fmla="*/ 124571 w 4620371"/>
                <a:gd name="connsiteY1" fmla="*/ 3585088 h 5890138"/>
                <a:gd name="connsiteX2" fmla="*/ 3458321 w 4620371"/>
                <a:gd name="connsiteY2" fmla="*/ 2575438 h 5890138"/>
                <a:gd name="connsiteX3" fmla="*/ 1267571 w 4620371"/>
                <a:gd name="connsiteY3" fmla="*/ 1260988 h 5890138"/>
                <a:gd name="connsiteX4" fmla="*/ 3039221 w 4620371"/>
                <a:gd name="connsiteY4" fmla="*/ 879988 h 5890138"/>
                <a:gd name="connsiteX5" fmla="*/ 1839071 w 4620371"/>
                <a:gd name="connsiteY5" fmla="*/ 41788 h 5890138"/>
                <a:gd name="connsiteX6" fmla="*/ 3839321 w 4620371"/>
                <a:gd name="connsiteY6" fmla="*/ 822838 h 5890138"/>
                <a:gd name="connsiteX7" fmla="*/ 2334371 w 4620371"/>
                <a:gd name="connsiteY7" fmla="*/ 1413388 h 5890138"/>
                <a:gd name="connsiteX8" fmla="*/ 4620371 w 4620371"/>
                <a:gd name="connsiteY8" fmla="*/ 2575438 h 5890138"/>
                <a:gd name="connsiteX9" fmla="*/ 1134221 w 4620371"/>
                <a:gd name="connsiteY9" fmla="*/ 3870838 h 5890138"/>
                <a:gd name="connsiteX10" fmla="*/ 3515471 w 4620371"/>
                <a:gd name="connsiteY10" fmla="*/ 5890138 h 5890138"/>
                <a:gd name="connsiteX11" fmla="*/ 2124821 w 4620371"/>
                <a:gd name="connsiteY11" fmla="*/ 5871088 h 5890138"/>
                <a:gd name="connsiteX0" fmla="*/ 2124821 w 4620371"/>
                <a:gd name="connsiteY0" fmla="*/ 5871088 h 5890138"/>
                <a:gd name="connsiteX1" fmla="*/ 124571 w 4620371"/>
                <a:gd name="connsiteY1" fmla="*/ 3585088 h 5890138"/>
                <a:gd name="connsiteX2" fmla="*/ 3458321 w 4620371"/>
                <a:gd name="connsiteY2" fmla="*/ 2575438 h 5890138"/>
                <a:gd name="connsiteX3" fmla="*/ 1267571 w 4620371"/>
                <a:gd name="connsiteY3" fmla="*/ 1260988 h 5890138"/>
                <a:gd name="connsiteX4" fmla="*/ 3039221 w 4620371"/>
                <a:gd name="connsiteY4" fmla="*/ 879988 h 5890138"/>
                <a:gd name="connsiteX5" fmla="*/ 1839071 w 4620371"/>
                <a:gd name="connsiteY5" fmla="*/ 41788 h 5890138"/>
                <a:gd name="connsiteX6" fmla="*/ 3839321 w 4620371"/>
                <a:gd name="connsiteY6" fmla="*/ 822838 h 5890138"/>
                <a:gd name="connsiteX7" fmla="*/ 2334371 w 4620371"/>
                <a:gd name="connsiteY7" fmla="*/ 1413388 h 5890138"/>
                <a:gd name="connsiteX8" fmla="*/ 4620371 w 4620371"/>
                <a:gd name="connsiteY8" fmla="*/ 2575438 h 5890138"/>
                <a:gd name="connsiteX9" fmla="*/ 1134221 w 4620371"/>
                <a:gd name="connsiteY9" fmla="*/ 3870838 h 5890138"/>
                <a:gd name="connsiteX10" fmla="*/ 3515471 w 4620371"/>
                <a:gd name="connsiteY10" fmla="*/ 5890138 h 5890138"/>
                <a:gd name="connsiteX11" fmla="*/ 2124821 w 4620371"/>
                <a:gd name="connsiteY11" fmla="*/ 5871088 h 5890138"/>
                <a:gd name="connsiteX0" fmla="*/ 2124821 w 4620371"/>
                <a:gd name="connsiteY0" fmla="*/ 5871088 h 5890138"/>
                <a:gd name="connsiteX1" fmla="*/ 124571 w 4620371"/>
                <a:gd name="connsiteY1" fmla="*/ 3585088 h 5890138"/>
                <a:gd name="connsiteX2" fmla="*/ 3458321 w 4620371"/>
                <a:gd name="connsiteY2" fmla="*/ 2575438 h 5890138"/>
                <a:gd name="connsiteX3" fmla="*/ 1267571 w 4620371"/>
                <a:gd name="connsiteY3" fmla="*/ 1260988 h 5890138"/>
                <a:gd name="connsiteX4" fmla="*/ 3039221 w 4620371"/>
                <a:gd name="connsiteY4" fmla="*/ 879988 h 5890138"/>
                <a:gd name="connsiteX5" fmla="*/ 1839071 w 4620371"/>
                <a:gd name="connsiteY5" fmla="*/ 41788 h 5890138"/>
                <a:gd name="connsiteX6" fmla="*/ 3839321 w 4620371"/>
                <a:gd name="connsiteY6" fmla="*/ 822838 h 5890138"/>
                <a:gd name="connsiteX7" fmla="*/ 2334371 w 4620371"/>
                <a:gd name="connsiteY7" fmla="*/ 1413388 h 5890138"/>
                <a:gd name="connsiteX8" fmla="*/ 4620371 w 4620371"/>
                <a:gd name="connsiteY8" fmla="*/ 2575438 h 5890138"/>
                <a:gd name="connsiteX9" fmla="*/ 1134221 w 4620371"/>
                <a:gd name="connsiteY9" fmla="*/ 3870838 h 5890138"/>
                <a:gd name="connsiteX10" fmla="*/ 3515471 w 4620371"/>
                <a:gd name="connsiteY10" fmla="*/ 5890138 h 5890138"/>
                <a:gd name="connsiteX11" fmla="*/ 2124821 w 4620371"/>
                <a:gd name="connsiteY11" fmla="*/ 5871088 h 5890138"/>
                <a:gd name="connsiteX0" fmla="*/ 2124821 w 4620371"/>
                <a:gd name="connsiteY0" fmla="*/ 5871088 h 5890138"/>
                <a:gd name="connsiteX1" fmla="*/ 124571 w 4620371"/>
                <a:gd name="connsiteY1" fmla="*/ 3585088 h 5890138"/>
                <a:gd name="connsiteX2" fmla="*/ 3458321 w 4620371"/>
                <a:gd name="connsiteY2" fmla="*/ 2575438 h 5890138"/>
                <a:gd name="connsiteX3" fmla="*/ 1686671 w 4620371"/>
                <a:gd name="connsiteY3" fmla="*/ 1356238 h 5890138"/>
                <a:gd name="connsiteX4" fmla="*/ 3039221 w 4620371"/>
                <a:gd name="connsiteY4" fmla="*/ 879988 h 5890138"/>
                <a:gd name="connsiteX5" fmla="*/ 1839071 w 4620371"/>
                <a:gd name="connsiteY5" fmla="*/ 41788 h 5890138"/>
                <a:gd name="connsiteX6" fmla="*/ 3839321 w 4620371"/>
                <a:gd name="connsiteY6" fmla="*/ 822838 h 5890138"/>
                <a:gd name="connsiteX7" fmla="*/ 2334371 w 4620371"/>
                <a:gd name="connsiteY7" fmla="*/ 1413388 h 5890138"/>
                <a:gd name="connsiteX8" fmla="*/ 4620371 w 4620371"/>
                <a:gd name="connsiteY8" fmla="*/ 2575438 h 5890138"/>
                <a:gd name="connsiteX9" fmla="*/ 1134221 w 4620371"/>
                <a:gd name="connsiteY9" fmla="*/ 3870838 h 5890138"/>
                <a:gd name="connsiteX10" fmla="*/ 3515471 w 4620371"/>
                <a:gd name="connsiteY10" fmla="*/ 5890138 h 5890138"/>
                <a:gd name="connsiteX11" fmla="*/ 2124821 w 4620371"/>
                <a:gd name="connsiteY11" fmla="*/ 5871088 h 5890138"/>
                <a:gd name="connsiteX0" fmla="*/ 2124821 w 4620371"/>
                <a:gd name="connsiteY0" fmla="*/ 5884333 h 5903383"/>
                <a:gd name="connsiteX1" fmla="*/ 124571 w 4620371"/>
                <a:gd name="connsiteY1" fmla="*/ 3598333 h 5903383"/>
                <a:gd name="connsiteX2" fmla="*/ 3458321 w 4620371"/>
                <a:gd name="connsiteY2" fmla="*/ 2588683 h 5903383"/>
                <a:gd name="connsiteX3" fmla="*/ 1686671 w 4620371"/>
                <a:gd name="connsiteY3" fmla="*/ 1369483 h 5903383"/>
                <a:gd name="connsiteX4" fmla="*/ 3039221 w 4620371"/>
                <a:gd name="connsiteY4" fmla="*/ 893233 h 5903383"/>
                <a:gd name="connsiteX5" fmla="*/ 1839071 w 4620371"/>
                <a:gd name="connsiteY5" fmla="*/ 55033 h 5903383"/>
                <a:gd name="connsiteX6" fmla="*/ 3686921 w 4620371"/>
                <a:gd name="connsiteY6" fmla="*/ 778933 h 5903383"/>
                <a:gd name="connsiteX7" fmla="*/ 2334371 w 4620371"/>
                <a:gd name="connsiteY7" fmla="*/ 1426633 h 5903383"/>
                <a:gd name="connsiteX8" fmla="*/ 4620371 w 4620371"/>
                <a:gd name="connsiteY8" fmla="*/ 2588683 h 5903383"/>
                <a:gd name="connsiteX9" fmla="*/ 1134221 w 4620371"/>
                <a:gd name="connsiteY9" fmla="*/ 3884083 h 5903383"/>
                <a:gd name="connsiteX10" fmla="*/ 3515471 w 4620371"/>
                <a:gd name="connsiteY10" fmla="*/ 5903383 h 5903383"/>
                <a:gd name="connsiteX11" fmla="*/ 2124821 w 4620371"/>
                <a:gd name="connsiteY11" fmla="*/ 5884333 h 5903383"/>
                <a:gd name="connsiteX0" fmla="*/ 2124821 w 4353671"/>
                <a:gd name="connsiteY0" fmla="*/ 5884333 h 5903383"/>
                <a:gd name="connsiteX1" fmla="*/ 124571 w 4353671"/>
                <a:gd name="connsiteY1" fmla="*/ 3598333 h 5903383"/>
                <a:gd name="connsiteX2" fmla="*/ 3458321 w 4353671"/>
                <a:gd name="connsiteY2" fmla="*/ 2588683 h 5903383"/>
                <a:gd name="connsiteX3" fmla="*/ 1686671 w 4353671"/>
                <a:gd name="connsiteY3" fmla="*/ 1369483 h 5903383"/>
                <a:gd name="connsiteX4" fmla="*/ 3039221 w 4353671"/>
                <a:gd name="connsiteY4" fmla="*/ 893233 h 5903383"/>
                <a:gd name="connsiteX5" fmla="*/ 1839071 w 4353671"/>
                <a:gd name="connsiteY5" fmla="*/ 55033 h 5903383"/>
                <a:gd name="connsiteX6" fmla="*/ 3686921 w 4353671"/>
                <a:gd name="connsiteY6" fmla="*/ 778933 h 5903383"/>
                <a:gd name="connsiteX7" fmla="*/ 2334371 w 4353671"/>
                <a:gd name="connsiteY7" fmla="*/ 1426633 h 5903383"/>
                <a:gd name="connsiteX8" fmla="*/ 4353671 w 4353671"/>
                <a:gd name="connsiteY8" fmla="*/ 2569633 h 5903383"/>
                <a:gd name="connsiteX9" fmla="*/ 1134221 w 4353671"/>
                <a:gd name="connsiteY9" fmla="*/ 3884083 h 5903383"/>
                <a:gd name="connsiteX10" fmla="*/ 3515471 w 4353671"/>
                <a:gd name="connsiteY10" fmla="*/ 5903383 h 5903383"/>
                <a:gd name="connsiteX11" fmla="*/ 2124821 w 4353671"/>
                <a:gd name="connsiteY11" fmla="*/ 5884333 h 5903383"/>
                <a:gd name="connsiteX0" fmla="*/ 2124821 w 4353671"/>
                <a:gd name="connsiteY0" fmla="*/ 6165955 h 6185005"/>
                <a:gd name="connsiteX1" fmla="*/ 124571 w 4353671"/>
                <a:gd name="connsiteY1" fmla="*/ 3879955 h 6185005"/>
                <a:gd name="connsiteX2" fmla="*/ 3458321 w 4353671"/>
                <a:gd name="connsiteY2" fmla="*/ 2870305 h 6185005"/>
                <a:gd name="connsiteX3" fmla="*/ 1686671 w 4353671"/>
                <a:gd name="connsiteY3" fmla="*/ 1651105 h 6185005"/>
                <a:gd name="connsiteX4" fmla="*/ 3039221 w 4353671"/>
                <a:gd name="connsiteY4" fmla="*/ 1174855 h 6185005"/>
                <a:gd name="connsiteX5" fmla="*/ 1820021 w 4353671"/>
                <a:gd name="connsiteY5" fmla="*/ 12805 h 6185005"/>
                <a:gd name="connsiteX6" fmla="*/ 3686921 w 4353671"/>
                <a:gd name="connsiteY6" fmla="*/ 1060555 h 6185005"/>
                <a:gd name="connsiteX7" fmla="*/ 2334371 w 4353671"/>
                <a:gd name="connsiteY7" fmla="*/ 1708255 h 6185005"/>
                <a:gd name="connsiteX8" fmla="*/ 4353671 w 4353671"/>
                <a:gd name="connsiteY8" fmla="*/ 2851255 h 6185005"/>
                <a:gd name="connsiteX9" fmla="*/ 1134221 w 4353671"/>
                <a:gd name="connsiteY9" fmla="*/ 4165705 h 6185005"/>
                <a:gd name="connsiteX10" fmla="*/ 3515471 w 4353671"/>
                <a:gd name="connsiteY10" fmla="*/ 6185005 h 6185005"/>
                <a:gd name="connsiteX11" fmla="*/ 2124821 w 4353671"/>
                <a:gd name="connsiteY11" fmla="*/ 6165955 h 6185005"/>
                <a:gd name="connsiteX0" fmla="*/ 2124821 w 4353671"/>
                <a:gd name="connsiteY0" fmla="*/ 6156317 h 6175367"/>
                <a:gd name="connsiteX1" fmla="*/ 124571 w 4353671"/>
                <a:gd name="connsiteY1" fmla="*/ 3870317 h 6175367"/>
                <a:gd name="connsiteX2" fmla="*/ 3458321 w 4353671"/>
                <a:gd name="connsiteY2" fmla="*/ 2860667 h 6175367"/>
                <a:gd name="connsiteX3" fmla="*/ 1686671 w 4353671"/>
                <a:gd name="connsiteY3" fmla="*/ 1641467 h 6175367"/>
                <a:gd name="connsiteX4" fmla="*/ 3039221 w 4353671"/>
                <a:gd name="connsiteY4" fmla="*/ 1165217 h 6175367"/>
                <a:gd name="connsiteX5" fmla="*/ 1820021 w 4353671"/>
                <a:gd name="connsiteY5" fmla="*/ 3167 h 6175367"/>
                <a:gd name="connsiteX6" fmla="*/ 3686921 w 4353671"/>
                <a:gd name="connsiteY6" fmla="*/ 1050917 h 6175367"/>
                <a:gd name="connsiteX7" fmla="*/ 2334371 w 4353671"/>
                <a:gd name="connsiteY7" fmla="*/ 1698617 h 6175367"/>
                <a:gd name="connsiteX8" fmla="*/ 4353671 w 4353671"/>
                <a:gd name="connsiteY8" fmla="*/ 2841617 h 6175367"/>
                <a:gd name="connsiteX9" fmla="*/ 1134221 w 4353671"/>
                <a:gd name="connsiteY9" fmla="*/ 4156067 h 6175367"/>
                <a:gd name="connsiteX10" fmla="*/ 3515471 w 4353671"/>
                <a:gd name="connsiteY10" fmla="*/ 6175367 h 6175367"/>
                <a:gd name="connsiteX11" fmla="*/ 2124821 w 4353671"/>
                <a:gd name="connsiteY11" fmla="*/ 6156317 h 6175367"/>
                <a:gd name="connsiteX0" fmla="*/ 2124821 w 4353671"/>
                <a:gd name="connsiteY0" fmla="*/ 6156317 h 6175367"/>
                <a:gd name="connsiteX1" fmla="*/ 124571 w 4353671"/>
                <a:gd name="connsiteY1" fmla="*/ 3870317 h 6175367"/>
                <a:gd name="connsiteX2" fmla="*/ 3458321 w 4353671"/>
                <a:gd name="connsiteY2" fmla="*/ 2860667 h 6175367"/>
                <a:gd name="connsiteX3" fmla="*/ 1686671 w 4353671"/>
                <a:gd name="connsiteY3" fmla="*/ 1641467 h 6175367"/>
                <a:gd name="connsiteX4" fmla="*/ 3039221 w 4353671"/>
                <a:gd name="connsiteY4" fmla="*/ 1165217 h 6175367"/>
                <a:gd name="connsiteX5" fmla="*/ 1820021 w 4353671"/>
                <a:gd name="connsiteY5" fmla="*/ 3167 h 6175367"/>
                <a:gd name="connsiteX6" fmla="*/ 3686921 w 4353671"/>
                <a:gd name="connsiteY6" fmla="*/ 1050917 h 6175367"/>
                <a:gd name="connsiteX7" fmla="*/ 2334371 w 4353671"/>
                <a:gd name="connsiteY7" fmla="*/ 1698617 h 6175367"/>
                <a:gd name="connsiteX8" fmla="*/ 4353671 w 4353671"/>
                <a:gd name="connsiteY8" fmla="*/ 2841617 h 6175367"/>
                <a:gd name="connsiteX9" fmla="*/ 1134221 w 4353671"/>
                <a:gd name="connsiteY9" fmla="*/ 4156067 h 6175367"/>
                <a:gd name="connsiteX10" fmla="*/ 3515471 w 4353671"/>
                <a:gd name="connsiteY10" fmla="*/ 6175367 h 6175367"/>
                <a:gd name="connsiteX11" fmla="*/ 2124821 w 4353671"/>
                <a:gd name="connsiteY11" fmla="*/ 6156317 h 6175367"/>
                <a:gd name="connsiteX0" fmla="*/ 2124821 w 4353671"/>
                <a:gd name="connsiteY0" fmla="*/ 6156317 h 6175367"/>
                <a:gd name="connsiteX1" fmla="*/ 124571 w 4353671"/>
                <a:gd name="connsiteY1" fmla="*/ 3870317 h 6175367"/>
                <a:gd name="connsiteX2" fmla="*/ 3458321 w 4353671"/>
                <a:gd name="connsiteY2" fmla="*/ 2860667 h 6175367"/>
                <a:gd name="connsiteX3" fmla="*/ 1686671 w 4353671"/>
                <a:gd name="connsiteY3" fmla="*/ 1641467 h 6175367"/>
                <a:gd name="connsiteX4" fmla="*/ 3039221 w 4353671"/>
                <a:gd name="connsiteY4" fmla="*/ 1165217 h 6175367"/>
                <a:gd name="connsiteX5" fmla="*/ 1820021 w 4353671"/>
                <a:gd name="connsiteY5" fmla="*/ 3167 h 6175367"/>
                <a:gd name="connsiteX6" fmla="*/ 3686921 w 4353671"/>
                <a:gd name="connsiteY6" fmla="*/ 1050917 h 6175367"/>
                <a:gd name="connsiteX7" fmla="*/ 2334371 w 4353671"/>
                <a:gd name="connsiteY7" fmla="*/ 1698617 h 6175367"/>
                <a:gd name="connsiteX8" fmla="*/ 4353671 w 4353671"/>
                <a:gd name="connsiteY8" fmla="*/ 2841617 h 6175367"/>
                <a:gd name="connsiteX9" fmla="*/ 1134221 w 4353671"/>
                <a:gd name="connsiteY9" fmla="*/ 4156067 h 6175367"/>
                <a:gd name="connsiteX10" fmla="*/ 3515471 w 4353671"/>
                <a:gd name="connsiteY10" fmla="*/ 6175367 h 6175367"/>
                <a:gd name="connsiteX11" fmla="*/ 2124821 w 4353671"/>
                <a:gd name="connsiteY11" fmla="*/ 6156317 h 6175367"/>
                <a:gd name="connsiteX0" fmla="*/ 2124821 w 4353671"/>
                <a:gd name="connsiteY0" fmla="*/ 6156317 h 6175367"/>
                <a:gd name="connsiteX1" fmla="*/ 124571 w 4353671"/>
                <a:gd name="connsiteY1" fmla="*/ 3870317 h 6175367"/>
                <a:gd name="connsiteX2" fmla="*/ 3458321 w 4353671"/>
                <a:gd name="connsiteY2" fmla="*/ 2860667 h 6175367"/>
                <a:gd name="connsiteX3" fmla="*/ 1686671 w 4353671"/>
                <a:gd name="connsiteY3" fmla="*/ 1641467 h 6175367"/>
                <a:gd name="connsiteX4" fmla="*/ 3039221 w 4353671"/>
                <a:gd name="connsiteY4" fmla="*/ 1165217 h 6175367"/>
                <a:gd name="connsiteX5" fmla="*/ 1820021 w 4353671"/>
                <a:gd name="connsiteY5" fmla="*/ 3167 h 6175367"/>
                <a:gd name="connsiteX6" fmla="*/ 3686921 w 4353671"/>
                <a:gd name="connsiteY6" fmla="*/ 1050917 h 6175367"/>
                <a:gd name="connsiteX7" fmla="*/ 2334371 w 4353671"/>
                <a:gd name="connsiteY7" fmla="*/ 1698617 h 6175367"/>
                <a:gd name="connsiteX8" fmla="*/ 4353671 w 4353671"/>
                <a:gd name="connsiteY8" fmla="*/ 2841617 h 6175367"/>
                <a:gd name="connsiteX9" fmla="*/ 1134221 w 4353671"/>
                <a:gd name="connsiteY9" fmla="*/ 4156067 h 6175367"/>
                <a:gd name="connsiteX10" fmla="*/ 3515471 w 4353671"/>
                <a:gd name="connsiteY10" fmla="*/ 6175367 h 6175367"/>
                <a:gd name="connsiteX11" fmla="*/ 2124821 w 4353671"/>
                <a:gd name="connsiteY11" fmla="*/ 6156317 h 6175367"/>
                <a:gd name="connsiteX0" fmla="*/ 2124821 w 4353671"/>
                <a:gd name="connsiteY0" fmla="*/ 6156317 h 6175367"/>
                <a:gd name="connsiteX1" fmla="*/ 124571 w 4353671"/>
                <a:gd name="connsiteY1" fmla="*/ 3870317 h 6175367"/>
                <a:gd name="connsiteX2" fmla="*/ 3458321 w 4353671"/>
                <a:gd name="connsiteY2" fmla="*/ 2860667 h 6175367"/>
                <a:gd name="connsiteX3" fmla="*/ 1686671 w 4353671"/>
                <a:gd name="connsiteY3" fmla="*/ 1641467 h 6175367"/>
                <a:gd name="connsiteX4" fmla="*/ 3039221 w 4353671"/>
                <a:gd name="connsiteY4" fmla="*/ 1165217 h 6175367"/>
                <a:gd name="connsiteX5" fmla="*/ 1820021 w 4353671"/>
                <a:gd name="connsiteY5" fmla="*/ 3167 h 6175367"/>
                <a:gd name="connsiteX6" fmla="*/ 3686921 w 4353671"/>
                <a:gd name="connsiteY6" fmla="*/ 1050917 h 6175367"/>
                <a:gd name="connsiteX7" fmla="*/ 2334371 w 4353671"/>
                <a:gd name="connsiteY7" fmla="*/ 1698617 h 6175367"/>
                <a:gd name="connsiteX8" fmla="*/ 4353671 w 4353671"/>
                <a:gd name="connsiteY8" fmla="*/ 2841617 h 6175367"/>
                <a:gd name="connsiteX9" fmla="*/ 1134221 w 4353671"/>
                <a:gd name="connsiteY9" fmla="*/ 4156067 h 6175367"/>
                <a:gd name="connsiteX10" fmla="*/ 3515471 w 4353671"/>
                <a:gd name="connsiteY10" fmla="*/ 6175367 h 6175367"/>
                <a:gd name="connsiteX11" fmla="*/ 2124821 w 4353671"/>
                <a:gd name="connsiteY11" fmla="*/ 6156317 h 6175367"/>
                <a:gd name="connsiteX0" fmla="*/ 2124821 w 4354179"/>
                <a:gd name="connsiteY0" fmla="*/ 6156317 h 6175367"/>
                <a:gd name="connsiteX1" fmla="*/ 124571 w 4354179"/>
                <a:gd name="connsiteY1" fmla="*/ 3870317 h 6175367"/>
                <a:gd name="connsiteX2" fmla="*/ 3458321 w 4354179"/>
                <a:gd name="connsiteY2" fmla="*/ 2860667 h 6175367"/>
                <a:gd name="connsiteX3" fmla="*/ 1686671 w 4354179"/>
                <a:gd name="connsiteY3" fmla="*/ 1641467 h 6175367"/>
                <a:gd name="connsiteX4" fmla="*/ 3039221 w 4354179"/>
                <a:gd name="connsiteY4" fmla="*/ 1165217 h 6175367"/>
                <a:gd name="connsiteX5" fmla="*/ 1820021 w 4354179"/>
                <a:gd name="connsiteY5" fmla="*/ 3167 h 6175367"/>
                <a:gd name="connsiteX6" fmla="*/ 3686921 w 4354179"/>
                <a:gd name="connsiteY6" fmla="*/ 1050917 h 6175367"/>
                <a:gd name="connsiteX7" fmla="*/ 2334371 w 4354179"/>
                <a:gd name="connsiteY7" fmla="*/ 1698617 h 6175367"/>
                <a:gd name="connsiteX8" fmla="*/ 4353671 w 4354179"/>
                <a:gd name="connsiteY8" fmla="*/ 2841617 h 6175367"/>
                <a:gd name="connsiteX9" fmla="*/ 1134221 w 4354179"/>
                <a:gd name="connsiteY9" fmla="*/ 4156067 h 6175367"/>
                <a:gd name="connsiteX10" fmla="*/ 3515471 w 4354179"/>
                <a:gd name="connsiteY10" fmla="*/ 6175367 h 6175367"/>
                <a:gd name="connsiteX11" fmla="*/ 2124821 w 4354179"/>
                <a:gd name="connsiteY11" fmla="*/ 6156317 h 6175367"/>
                <a:gd name="connsiteX0" fmla="*/ 2124821 w 4354179"/>
                <a:gd name="connsiteY0" fmla="*/ 6156317 h 6175367"/>
                <a:gd name="connsiteX1" fmla="*/ 124571 w 4354179"/>
                <a:gd name="connsiteY1" fmla="*/ 3870317 h 6175367"/>
                <a:gd name="connsiteX2" fmla="*/ 3458321 w 4354179"/>
                <a:gd name="connsiteY2" fmla="*/ 2860667 h 6175367"/>
                <a:gd name="connsiteX3" fmla="*/ 1686671 w 4354179"/>
                <a:gd name="connsiteY3" fmla="*/ 1641467 h 6175367"/>
                <a:gd name="connsiteX4" fmla="*/ 3039221 w 4354179"/>
                <a:gd name="connsiteY4" fmla="*/ 1165217 h 6175367"/>
                <a:gd name="connsiteX5" fmla="*/ 1820021 w 4354179"/>
                <a:gd name="connsiteY5" fmla="*/ 3167 h 6175367"/>
                <a:gd name="connsiteX6" fmla="*/ 3686921 w 4354179"/>
                <a:gd name="connsiteY6" fmla="*/ 1050917 h 6175367"/>
                <a:gd name="connsiteX7" fmla="*/ 2334371 w 4354179"/>
                <a:gd name="connsiteY7" fmla="*/ 1698617 h 6175367"/>
                <a:gd name="connsiteX8" fmla="*/ 4353671 w 4354179"/>
                <a:gd name="connsiteY8" fmla="*/ 2841617 h 6175367"/>
                <a:gd name="connsiteX9" fmla="*/ 1134221 w 4354179"/>
                <a:gd name="connsiteY9" fmla="*/ 4156067 h 6175367"/>
                <a:gd name="connsiteX10" fmla="*/ 3515471 w 4354179"/>
                <a:gd name="connsiteY10" fmla="*/ 6175367 h 6175367"/>
                <a:gd name="connsiteX11" fmla="*/ 2124821 w 4354179"/>
                <a:gd name="connsiteY11" fmla="*/ 6156317 h 6175367"/>
                <a:gd name="connsiteX0" fmla="*/ 2124821 w 4354179"/>
                <a:gd name="connsiteY0" fmla="*/ 6156317 h 6175367"/>
                <a:gd name="connsiteX1" fmla="*/ 124571 w 4354179"/>
                <a:gd name="connsiteY1" fmla="*/ 3870317 h 6175367"/>
                <a:gd name="connsiteX2" fmla="*/ 3458321 w 4354179"/>
                <a:gd name="connsiteY2" fmla="*/ 2860667 h 6175367"/>
                <a:gd name="connsiteX3" fmla="*/ 1686671 w 4354179"/>
                <a:gd name="connsiteY3" fmla="*/ 1641467 h 6175367"/>
                <a:gd name="connsiteX4" fmla="*/ 3039221 w 4354179"/>
                <a:gd name="connsiteY4" fmla="*/ 1165217 h 6175367"/>
                <a:gd name="connsiteX5" fmla="*/ 1820021 w 4354179"/>
                <a:gd name="connsiteY5" fmla="*/ 3167 h 6175367"/>
                <a:gd name="connsiteX6" fmla="*/ 3686921 w 4354179"/>
                <a:gd name="connsiteY6" fmla="*/ 1050917 h 6175367"/>
                <a:gd name="connsiteX7" fmla="*/ 2334371 w 4354179"/>
                <a:gd name="connsiteY7" fmla="*/ 1698617 h 6175367"/>
                <a:gd name="connsiteX8" fmla="*/ 4353671 w 4354179"/>
                <a:gd name="connsiteY8" fmla="*/ 2841617 h 6175367"/>
                <a:gd name="connsiteX9" fmla="*/ 1134221 w 4354179"/>
                <a:gd name="connsiteY9" fmla="*/ 4156067 h 6175367"/>
                <a:gd name="connsiteX10" fmla="*/ 3515471 w 4354179"/>
                <a:gd name="connsiteY10" fmla="*/ 6175367 h 6175367"/>
                <a:gd name="connsiteX11" fmla="*/ 2124821 w 4354179"/>
                <a:gd name="connsiteY11" fmla="*/ 6156317 h 6175367"/>
                <a:gd name="connsiteX0" fmla="*/ 2124821 w 4354179"/>
                <a:gd name="connsiteY0" fmla="*/ 6156317 h 6175367"/>
                <a:gd name="connsiteX1" fmla="*/ 124571 w 4354179"/>
                <a:gd name="connsiteY1" fmla="*/ 3870317 h 6175367"/>
                <a:gd name="connsiteX2" fmla="*/ 3458321 w 4354179"/>
                <a:gd name="connsiteY2" fmla="*/ 2860667 h 6175367"/>
                <a:gd name="connsiteX3" fmla="*/ 1686671 w 4354179"/>
                <a:gd name="connsiteY3" fmla="*/ 1641467 h 6175367"/>
                <a:gd name="connsiteX4" fmla="*/ 3039221 w 4354179"/>
                <a:gd name="connsiteY4" fmla="*/ 1165217 h 6175367"/>
                <a:gd name="connsiteX5" fmla="*/ 1820021 w 4354179"/>
                <a:gd name="connsiteY5" fmla="*/ 3167 h 6175367"/>
                <a:gd name="connsiteX6" fmla="*/ 3686921 w 4354179"/>
                <a:gd name="connsiteY6" fmla="*/ 1050917 h 6175367"/>
                <a:gd name="connsiteX7" fmla="*/ 2334371 w 4354179"/>
                <a:gd name="connsiteY7" fmla="*/ 1698617 h 6175367"/>
                <a:gd name="connsiteX8" fmla="*/ 4353671 w 4354179"/>
                <a:gd name="connsiteY8" fmla="*/ 2841617 h 6175367"/>
                <a:gd name="connsiteX9" fmla="*/ 1134221 w 4354179"/>
                <a:gd name="connsiteY9" fmla="*/ 4156067 h 6175367"/>
                <a:gd name="connsiteX10" fmla="*/ 3515471 w 4354179"/>
                <a:gd name="connsiteY10" fmla="*/ 6175367 h 6175367"/>
                <a:gd name="connsiteX11" fmla="*/ 2124821 w 4354179"/>
                <a:gd name="connsiteY11" fmla="*/ 6156317 h 6175367"/>
                <a:gd name="connsiteX0" fmla="*/ 2124821 w 4354179"/>
                <a:gd name="connsiteY0" fmla="*/ 6154284 h 6173334"/>
                <a:gd name="connsiteX1" fmla="*/ 124571 w 4354179"/>
                <a:gd name="connsiteY1" fmla="*/ 3868284 h 6173334"/>
                <a:gd name="connsiteX2" fmla="*/ 3458321 w 4354179"/>
                <a:gd name="connsiteY2" fmla="*/ 2858634 h 6173334"/>
                <a:gd name="connsiteX3" fmla="*/ 1686671 w 4354179"/>
                <a:gd name="connsiteY3" fmla="*/ 1639434 h 6173334"/>
                <a:gd name="connsiteX4" fmla="*/ 3039221 w 4354179"/>
                <a:gd name="connsiteY4" fmla="*/ 1163184 h 6173334"/>
                <a:gd name="connsiteX5" fmla="*/ 1820021 w 4354179"/>
                <a:gd name="connsiteY5" fmla="*/ 1134 h 6173334"/>
                <a:gd name="connsiteX6" fmla="*/ 3686921 w 4354179"/>
                <a:gd name="connsiteY6" fmla="*/ 1048884 h 6173334"/>
                <a:gd name="connsiteX7" fmla="*/ 2334371 w 4354179"/>
                <a:gd name="connsiteY7" fmla="*/ 1696584 h 6173334"/>
                <a:gd name="connsiteX8" fmla="*/ 4353671 w 4354179"/>
                <a:gd name="connsiteY8" fmla="*/ 2839584 h 6173334"/>
                <a:gd name="connsiteX9" fmla="*/ 1134221 w 4354179"/>
                <a:gd name="connsiteY9" fmla="*/ 4154034 h 6173334"/>
                <a:gd name="connsiteX10" fmla="*/ 3515471 w 4354179"/>
                <a:gd name="connsiteY10" fmla="*/ 6173334 h 6173334"/>
                <a:gd name="connsiteX11" fmla="*/ 2124821 w 4354179"/>
                <a:gd name="connsiteY11" fmla="*/ 6154284 h 6173334"/>
                <a:gd name="connsiteX0" fmla="*/ 2124821 w 4354179"/>
                <a:gd name="connsiteY0" fmla="*/ 6154913 h 6173963"/>
                <a:gd name="connsiteX1" fmla="*/ 124571 w 4354179"/>
                <a:gd name="connsiteY1" fmla="*/ 3868913 h 6173963"/>
                <a:gd name="connsiteX2" fmla="*/ 3458321 w 4354179"/>
                <a:gd name="connsiteY2" fmla="*/ 2859263 h 6173963"/>
                <a:gd name="connsiteX3" fmla="*/ 1686671 w 4354179"/>
                <a:gd name="connsiteY3" fmla="*/ 1640063 h 6173963"/>
                <a:gd name="connsiteX4" fmla="*/ 3039221 w 4354179"/>
                <a:gd name="connsiteY4" fmla="*/ 1163813 h 6173963"/>
                <a:gd name="connsiteX5" fmla="*/ 1820021 w 4354179"/>
                <a:gd name="connsiteY5" fmla="*/ 1763 h 6173963"/>
                <a:gd name="connsiteX6" fmla="*/ 3686921 w 4354179"/>
                <a:gd name="connsiteY6" fmla="*/ 1049513 h 6173963"/>
                <a:gd name="connsiteX7" fmla="*/ 2334371 w 4354179"/>
                <a:gd name="connsiteY7" fmla="*/ 1697213 h 6173963"/>
                <a:gd name="connsiteX8" fmla="*/ 4353671 w 4354179"/>
                <a:gd name="connsiteY8" fmla="*/ 2840213 h 6173963"/>
                <a:gd name="connsiteX9" fmla="*/ 1134221 w 4354179"/>
                <a:gd name="connsiteY9" fmla="*/ 4154663 h 6173963"/>
                <a:gd name="connsiteX10" fmla="*/ 3515471 w 4354179"/>
                <a:gd name="connsiteY10" fmla="*/ 6173963 h 6173963"/>
                <a:gd name="connsiteX11" fmla="*/ 2124821 w 4354179"/>
                <a:gd name="connsiteY11" fmla="*/ 6154913 h 6173963"/>
                <a:gd name="connsiteX0" fmla="*/ 2124821 w 4354179"/>
                <a:gd name="connsiteY0" fmla="*/ 6154913 h 6173963"/>
                <a:gd name="connsiteX1" fmla="*/ 124571 w 4354179"/>
                <a:gd name="connsiteY1" fmla="*/ 3868913 h 6173963"/>
                <a:gd name="connsiteX2" fmla="*/ 3458321 w 4354179"/>
                <a:gd name="connsiteY2" fmla="*/ 2859263 h 6173963"/>
                <a:gd name="connsiteX3" fmla="*/ 1686671 w 4354179"/>
                <a:gd name="connsiteY3" fmla="*/ 1640063 h 6173963"/>
                <a:gd name="connsiteX4" fmla="*/ 3039221 w 4354179"/>
                <a:gd name="connsiteY4" fmla="*/ 1163813 h 6173963"/>
                <a:gd name="connsiteX5" fmla="*/ 1820021 w 4354179"/>
                <a:gd name="connsiteY5" fmla="*/ 1763 h 6173963"/>
                <a:gd name="connsiteX6" fmla="*/ 3686921 w 4354179"/>
                <a:gd name="connsiteY6" fmla="*/ 1049513 h 6173963"/>
                <a:gd name="connsiteX7" fmla="*/ 2334371 w 4354179"/>
                <a:gd name="connsiteY7" fmla="*/ 1697213 h 6173963"/>
                <a:gd name="connsiteX8" fmla="*/ 4353671 w 4354179"/>
                <a:gd name="connsiteY8" fmla="*/ 2840213 h 6173963"/>
                <a:gd name="connsiteX9" fmla="*/ 1134221 w 4354179"/>
                <a:gd name="connsiteY9" fmla="*/ 4154663 h 6173963"/>
                <a:gd name="connsiteX10" fmla="*/ 3515471 w 4354179"/>
                <a:gd name="connsiteY10" fmla="*/ 6173963 h 6173963"/>
                <a:gd name="connsiteX11" fmla="*/ 2124821 w 4354179"/>
                <a:gd name="connsiteY11" fmla="*/ 6154913 h 6173963"/>
                <a:gd name="connsiteX0" fmla="*/ 2124821 w 4354179"/>
                <a:gd name="connsiteY0" fmla="*/ 6154913 h 6173963"/>
                <a:gd name="connsiteX1" fmla="*/ 124571 w 4354179"/>
                <a:gd name="connsiteY1" fmla="*/ 3868913 h 6173963"/>
                <a:gd name="connsiteX2" fmla="*/ 3458321 w 4354179"/>
                <a:gd name="connsiteY2" fmla="*/ 2859263 h 6173963"/>
                <a:gd name="connsiteX3" fmla="*/ 1686671 w 4354179"/>
                <a:gd name="connsiteY3" fmla="*/ 1640063 h 6173963"/>
                <a:gd name="connsiteX4" fmla="*/ 3039221 w 4354179"/>
                <a:gd name="connsiteY4" fmla="*/ 1163813 h 6173963"/>
                <a:gd name="connsiteX5" fmla="*/ 1820021 w 4354179"/>
                <a:gd name="connsiteY5" fmla="*/ 1763 h 6173963"/>
                <a:gd name="connsiteX6" fmla="*/ 3686921 w 4354179"/>
                <a:gd name="connsiteY6" fmla="*/ 1049513 h 6173963"/>
                <a:gd name="connsiteX7" fmla="*/ 2334371 w 4354179"/>
                <a:gd name="connsiteY7" fmla="*/ 1697213 h 6173963"/>
                <a:gd name="connsiteX8" fmla="*/ 4353671 w 4354179"/>
                <a:gd name="connsiteY8" fmla="*/ 2840213 h 6173963"/>
                <a:gd name="connsiteX9" fmla="*/ 1134221 w 4354179"/>
                <a:gd name="connsiteY9" fmla="*/ 4154663 h 6173963"/>
                <a:gd name="connsiteX10" fmla="*/ 3515471 w 4354179"/>
                <a:gd name="connsiteY10" fmla="*/ 6173963 h 6173963"/>
                <a:gd name="connsiteX11" fmla="*/ 2124821 w 4354179"/>
                <a:gd name="connsiteY11" fmla="*/ 6154913 h 6173963"/>
                <a:gd name="connsiteX0" fmla="*/ 2124821 w 4354179"/>
                <a:gd name="connsiteY0" fmla="*/ 6154913 h 6173963"/>
                <a:gd name="connsiteX1" fmla="*/ 124571 w 4354179"/>
                <a:gd name="connsiteY1" fmla="*/ 3868913 h 6173963"/>
                <a:gd name="connsiteX2" fmla="*/ 3458321 w 4354179"/>
                <a:gd name="connsiteY2" fmla="*/ 2859263 h 6173963"/>
                <a:gd name="connsiteX3" fmla="*/ 1686671 w 4354179"/>
                <a:gd name="connsiteY3" fmla="*/ 1640063 h 6173963"/>
                <a:gd name="connsiteX4" fmla="*/ 3039221 w 4354179"/>
                <a:gd name="connsiteY4" fmla="*/ 1163813 h 6173963"/>
                <a:gd name="connsiteX5" fmla="*/ 1820021 w 4354179"/>
                <a:gd name="connsiteY5" fmla="*/ 1763 h 6173963"/>
                <a:gd name="connsiteX6" fmla="*/ 3686921 w 4354179"/>
                <a:gd name="connsiteY6" fmla="*/ 1049513 h 6173963"/>
                <a:gd name="connsiteX7" fmla="*/ 2334371 w 4354179"/>
                <a:gd name="connsiteY7" fmla="*/ 1697213 h 6173963"/>
                <a:gd name="connsiteX8" fmla="*/ 4353671 w 4354179"/>
                <a:gd name="connsiteY8" fmla="*/ 2840213 h 6173963"/>
                <a:gd name="connsiteX9" fmla="*/ 1134221 w 4354179"/>
                <a:gd name="connsiteY9" fmla="*/ 4154663 h 6173963"/>
                <a:gd name="connsiteX10" fmla="*/ 3515471 w 4354179"/>
                <a:gd name="connsiteY10" fmla="*/ 6173963 h 6173963"/>
                <a:gd name="connsiteX11" fmla="*/ 2124821 w 4354179"/>
                <a:gd name="connsiteY11" fmla="*/ 6154913 h 6173963"/>
                <a:gd name="connsiteX0" fmla="*/ 2185084 w 4350942"/>
                <a:gd name="connsiteY0" fmla="*/ 6200299 h 6200299"/>
                <a:gd name="connsiteX1" fmla="*/ 121334 w 4350942"/>
                <a:gd name="connsiteY1" fmla="*/ 3868913 h 6200299"/>
                <a:gd name="connsiteX2" fmla="*/ 3455084 w 4350942"/>
                <a:gd name="connsiteY2" fmla="*/ 2859263 h 6200299"/>
                <a:gd name="connsiteX3" fmla="*/ 1683434 w 4350942"/>
                <a:gd name="connsiteY3" fmla="*/ 1640063 h 6200299"/>
                <a:gd name="connsiteX4" fmla="*/ 3035984 w 4350942"/>
                <a:gd name="connsiteY4" fmla="*/ 1163813 h 6200299"/>
                <a:gd name="connsiteX5" fmla="*/ 1816784 w 4350942"/>
                <a:gd name="connsiteY5" fmla="*/ 1763 h 6200299"/>
                <a:gd name="connsiteX6" fmla="*/ 3683684 w 4350942"/>
                <a:gd name="connsiteY6" fmla="*/ 1049513 h 6200299"/>
                <a:gd name="connsiteX7" fmla="*/ 2331134 w 4350942"/>
                <a:gd name="connsiteY7" fmla="*/ 1697213 h 6200299"/>
                <a:gd name="connsiteX8" fmla="*/ 4350434 w 4350942"/>
                <a:gd name="connsiteY8" fmla="*/ 2840213 h 6200299"/>
                <a:gd name="connsiteX9" fmla="*/ 1130984 w 4350942"/>
                <a:gd name="connsiteY9" fmla="*/ 4154663 h 6200299"/>
                <a:gd name="connsiteX10" fmla="*/ 3512234 w 4350942"/>
                <a:gd name="connsiteY10" fmla="*/ 6173963 h 6200299"/>
                <a:gd name="connsiteX11" fmla="*/ 2185084 w 4350942"/>
                <a:gd name="connsiteY11" fmla="*/ 6200299 h 6200299"/>
                <a:gd name="connsiteX0" fmla="*/ 1992873 w 4158731"/>
                <a:gd name="connsiteY0" fmla="*/ 6200299 h 6200299"/>
                <a:gd name="connsiteX1" fmla="*/ 132323 w 4158731"/>
                <a:gd name="connsiteY1" fmla="*/ 3838656 h 6200299"/>
                <a:gd name="connsiteX2" fmla="*/ 3262873 w 4158731"/>
                <a:gd name="connsiteY2" fmla="*/ 2859263 h 6200299"/>
                <a:gd name="connsiteX3" fmla="*/ 1491223 w 4158731"/>
                <a:gd name="connsiteY3" fmla="*/ 1640063 h 6200299"/>
                <a:gd name="connsiteX4" fmla="*/ 2843773 w 4158731"/>
                <a:gd name="connsiteY4" fmla="*/ 1163813 h 6200299"/>
                <a:gd name="connsiteX5" fmla="*/ 1624573 w 4158731"/>
                <a:gd name="connsiteY5" fmla="*/ 1763 h 6200299"/>
                <a:gd name="connsiteX6" fmla="*/ 3491473 w 4158731"/>
                <a:gd name="connsiteY6" fmla="*/ 1049513 h 6200299"/>
                <a:gd name="connsiteX7" fmla="*/ 2138923 w 4158731"/>
                <a:gd name="connsiteY7" fmla="*/ 1697213 h 6200299"/>
                <a:gd name="connsiteX8" fmla="*/ 4158223 w 4158731"/>
                <a:gd name="connsiteY8" fmla="*/ 2840213 h 6200299"/>
                <a:gd name="connsiteX9" fmla="*/ 938773 w 4158731"/>
                <a:gd name="connsiteY9" fmla="*/ 4154663 h 6200299"/>
                <a:gd name="connsiteX10" fmla="*/ 3320023 w 4158731"/>
                <a:gd name="connsiteY10" fmla="*/ 6173963 h 6200299"/>
                <a:gd name="connsiteX11" fmla="*/ 1992873 w 4158731"/>
                <a:gd name="connsiteY11" fmla="*/ 6200299 h 6200299"/>
                <a:gd name="connsiteX0" fmla="*/ 1992873 w 4158731"/>
                <a:gd name="connsiteY0" fmla="*/ 6200299 h 6200299"/>
                <a:gd name="connsiteX1" fmla="*/ 132323 w 4158731"/>
                <a:gd name="connsiteY1" fmla="*/ 3838656 h 6200299"/>
                <a:gd name="connsiteX2" fmla="*/ 3262873 w 4158731"/>
                <a:gd name="connsiteY2" fmla="*/ 2859263 h 6200299"/>
                <a:gd name="connsiteX3" fmla="*/ 1491223 w 4158731"/>
                <a:gd name="connsiteY3" fmla="*/ 1640063 h 6200299"/>
                <a:gd name="connsiteX4" fmla="*/ 2843773 w 4158731"/>
                <a:gd name="connsiteY4" fmla="*/ 1163813 h 6200299"/>
                <a:gd name="connsiteX5" fmla="*/ 1624573 w 4158731"/>
                <a:gd name="connsiteY5" fmla="*/ 1763 h 6200299"/>
                <a:gd name="connsiteX6" fmla="*/ 3491473 w 4158731"/>
                <a:gd name="connsiteY6" fmla="*/ 1049513 h 6200299"/>
                <a:gd name="connsiteX7" fmla="*/ 2138923 w 4158731"/>
                <a:gd name="connsiteY7" fmla="*/ 1697213 h 6200299"/>
                <a:gd name="connsiteX8" fmla="*/ 4158223 w 4158731"/>
                <a:gd name="connsiteY8" fmla="*/ 2840213 h 6200299"/>
                <a:gd name="connsiteX9" fmla="*/ 938773 w 4158731"/>
                <a:gd name="connsiteY9" fmla="*/ 4154663 h 6200299"/>
                <a:gd name="connsiteX10" fmla="*/ 3320023 w 4158731"/>
                <a:gd name="connsiteY10" fmla="*/ 6173963 h 6200299"/>
                <a:gd name="connsiteX11" fmla="*/ 1992873 w 4158731"/>
                <a:gd name="connsiteY11" fmla="*/ 6200299 h 6200299"/>
                <a:gd name="connsiteX0" fmla="*/ 1992873 w 4158731"/>
                <a:gd name="connsiteY0" fmla="*/ 6200299 h 6200299"/>
                <a:gd name="connsiteX1" fmla="*/ 132323 w 4158731"/>
                <a:gd name="connsiteY1" fmla="*/ 3838656 h 6200299"/>
                <a:gd name="connsiteX2" fmla="*/ 3262873 w 4158731"/>
                <a:gd name="connsiteY2" fmla="*/ 2859264 h 6200299"/>
                <a:gd name="connsiteX3" fmla="*/ 1491223 w 4158731"/>
                <a:gd name="connsiteY3" fmla="*/ 1640063 h 6200299"/>
                <a:gd name="connsiteX4" fmla="*/ 2843773 w 4158731"/>
                <a:gd name="connsiteY4" fmla="*/ 1163813 h 6200299"/>
                <a:gd name="connsiteX5" fmla="*/ 1624573 w 4158731"/>
                <a:gd name="connsiteY5" fmla="*/ 1763 h 6200299"/>
                <a:gd name="connsiteX6" fmla="*/ 3491473 w 4158731"/>
                <a:gd name="connsiteY6" fmla="*/ 1049513 h 6200299"/>
                <a:gd name="connsiteX7" fmla="*/ 2138923 w 4158731"/>
                <a:gd name="connsiteY7" fmla="*/ 1697213 h 6200299"/>
                <a:gd name="connsiteX8" fmla="*/ 4158223 w 4158731"/>
                <a:gd name="connsiteY8" fmla="*/ 2840213 h 6200299"/>
                <a:gd name="connsiteX9" fmla="*/ 938773 w 4158731"/>
                <a:gd name="connsiteY9" fmla="*/ 4154663 h 6200299"/>
                <a:gd name="connsiteX10" fmla="*/ 3320023 w 4158731"/>
                <a:gd name="connsiteY10" fmla="*/ 6173963 h 6200299"/>
                <a:gd name="connsiteX11" fmla="*/ 1992873 w 4158731"/>
                <a:gd name="connsiteY11" fmla="*/ 6200299 h 620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8731" h="6200299">
                  <a:moveTo>
                    <a:pt x="1992873" y="6200299"/>
                  </a:moveTo>
                  <a:cubicBezTo>
                    <a:pt x="1243573" y="5444649"/>
                    <a:pt x="-489977" y="5318206"/>
                    <a:pt x="132323" y="3838656"/>
                  </a:cubicBezTo>
                  <a:cubicBezTo>
                    <a:pt x="767323" y="2856509"/>
                    <a:pt x="2783448" y="3255253"/>
                    <a:pt x="3262873" y="2859264"/>
                  </a:cubicBezTo>
                  <a:cubicBezTo>
                    <a:pt x="3342248" y="2579130"/>
                    <a:pt x="1278498" y="2298388"/>
                    <a:pt x="1491223" y="1640063"/>
                  </a:cubicBezTo>
                  <a:cubicBezTo>
                    <a:pt x="1672198" y="1043682"/>
                    <a:pt x="2653273" y="1324436"/>
                    <a:pt x="2843773" y="1163813"/>
                  </a:cubicBezTo>
                  <a:cubicBezTo>
                    <a:pt x="3605773" y="574718"/>
                    <a:pt x="2024623" y="281163"/>
                    <a:pt x="1624573" y="1763"/>
                  </a:cubicBezTo>
                  <a:cubicBezTo>
                    <a:pt x="2691373" y="-23637"/>
                    <a:pt x="3453373" y="220470"/>
                    <a:pt x="3491473" y="1049513"/>
                  </a:cubicBezTo>
                  <a:cubicBezTo>
                    <a:pt x="3551798" y="1750618"/>
                    <a:pt x="2488173" y="1347963"/>
                    <a:pt x="2138923" y="1697213"/>
                  </a:cubicBezTo>
                  <a:cubicBezTo>
                    <a:pt x="2081773" y="2160763"/>
                    <a:pt x="4196323" y="2443907"/>
                    <a:pt x="4158223" y="2840213"/>
                  </a:cubicBezTo>
                  <a:cubicBezTo>
                    <a:pt x="4024873" y="3387565"/>
                    <a:pt x="1624573" y="3341863"/>
                    <a:pt x="938773" y="4154663"/>
                  </a:cubicBezTo>
                  <a:cubicBezTo>
                    <a:pt x="646673" y="4846813"/>
                    <a:pt x="2526273" y="5500863"/>
                    <a:pt x="3320023" y="6173963"/>
                  </a:cubicBezTo>
                  <a:lnTo>
                    <a:pt x="1992873" y="6200299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  <p:sp>
          <p:nvSpPr>
            <p:cNvPr id="18" name="Полилиния: фигура 145">
              <a:extLst>
                <a:ext uri="{FF2B5EF4-FFF2-40B4-BE49-F238E27FC236}">
                  <a16:creationId xmlns:a16="http://schemas.microsoft.com/office/drawing/2014/main" xmlns="" id="{745B1FA5-B62B-47F9-9155-AE3CE5F45D26}"/>
                </a:ext>
              </a:extLst>
            </p:cNvPr>
            <p:cNvSpPr/>
            <p:nvPr/>
          </p:nvSpPr>
          <p:spPr>
            <a:xfrm>
              <a:off x="4501246" y="1301725"/>
              <a:ext cx="3246868" cy="4871720"/>
            </a:xfrm>
            <a:custGeom>
              <a:avLst/>
              <a:gdLst>
                <a:gd name="connsiteX0" fmla="*/ 2167353 w 3174437"/>
                <a:gd name="connsiteY0" fmla="*/ 4864100 h 4864100"/>
                <a:gd name="connsiteX1" fmla="*/ 198853 w 3174437"/>
                <a:gd name="connsiteY1" fmla="*/ 3606800 h 4864100"/>
                <a:gd name="connsiteX2" fmla="*/ 402053 w 3174437"/>
                <a:gd name="connsiteY2" fmla="*/ 2959100 h 4864100"/>
                <a:gd name="connsiteX3" fmla="*/ 3157953 w 3174437"/>
                <a:gd name="connsiteY3" fmla="*/ 2311400 h 4864100"/>
                <a:gd name="connsiteX4" fmla="*/ 1545053 w 3174437"/>
                <a:gd name="connsiteY4" fmla="*/ 1485900 h 4864100"/>
                <a:gd name="connsiteX5" fmla="*/ 1443453 w 3174437"/>
                <a:gd name="connsiteY5" fmla="*/ 1219200 h 4864100"/>
                <a:gd name="connsiteX6" fmla="*/ 2586453 w 3174437"/>
                <a:gd name="connsiteY6" fmla="*/ 990600 h 4864100"/>
                <a:gd name="connsiteX7" fmla="*/ 2815053 w 3174437"/>
                <a:gd name="connsiteY7" fmla="*/ 927100 h 4864100"/>
                <a:gd name="connsiteX8" fmla="*/ 2802353 w 3174437"/>
                <a:gd name="connsiteY8" fmla="*/ 558800 h 4864100"/>
                <a:gd name="connsiteX9" fmla="*/ 2167353 w 3174437"/>
                <a:gd name="connsiteY9" fmla="*/ 101600 h 4864100"/>
                <a:gd name="connsiteX10" fmla="*/ 1557753 w 3174437"/>
                <a:gd name="connsiteY10" fmla="*/ 0 h 4864100"/>
                <a:gd name="connsiteX11" fmla="*/ 1557753 w 3174437"/>
                <a:gd name="connsiteY11" fmla="*/ 0 h 4864100"/>
                <a:gd name="connsiteX0" fmla="*/ 2167353 w 3174437"/>
                <a:gd name="connsiteY0" fmla="*/ 4864100 h 4864100"/>
                <a:gd name="connsiteX1" fmla="*/ 198853 w 3174437"/>
                <a:gd name="connsiteY1" fmla="*/ 3606800 h 4864100"/>
                <a:gd name="connsiteX2" fmla="*/ 402053 w 3174437"/>
                <a:gd name="connsiteY2" fmla="*/ 2959100 h 4864100"/>
                <a:gd name="connsiteX3" fmla="*/ 3157953 w 3174437"/>
                <a:gd name="connsiteY3" fmla="*/ 2311400 h 4864100"/>
                <a:gd name="connsiteX4" fmla="*/ 1545053 w 3174437"/>
                <a:gd name="connsiteY4" fmla="*/ 1485900 h 4864100"/>
                <a:gd name="connsiteX5" fmla="*/ 1443453 w 3174437"/>
                <a:gd name="connsiteY5" fmla="*/ 1219200 h 4864100"/>
                <a:gd name="connsiteX6" fmla="*/ 2586453 w 3174437"/>
                <a:gd name="connsiteY6" fmla="*/ 990600 h 4864100"/>
                <a:gd name="connsiteX7" fmla="*/ 2837913 w 3174437"/>
                <a:gd name="connsiteY7" fmla="*/ 843280 h 4864100"/>
                <a:gd name="connsiteX8" fmla="*/ 2802353 w 3174437"/>
                <a:gd name="connsiteY8" fmla="*/ 558800 h 4864100"/>
                <a:gd name="connsiteX9" fmla="*/ 2167353 w 3174437"/>
                <a:gd name="connsiteY9" fmla="*/ 101600 h 4864100"/>
                <a:gd name="connsiteX10" fmla="*/ 1557753 w 3174437"/>
                <a:gd name="connsiteY10" fmla="*/ 0 h 4864100"/>
                <a:gd name="connsiteX11" fmla="*/ 1557753 w 3174437"/>
                <a:gd name="connsiteY11" fmla="*/ 0 h 4864100"/>
                <a:gd name="connsiteX0" fmla="*/ 2167353 w 3174437"/>
                <a:gd name="connsiteY0" fmla="*/ 4864100 h 4864100"/>
                <a:gd name="connsiteX1" fmla="*/ 198853 w 3174437"/>
                <a:gd name="connsiteY1" fmla="*/ 3606800 h 4864100"/>
                <a:gd name="connsiteX2" fmla="*/ 402053 w 3174437"/>
                <a:gd name="connsiteY2" fmla="*/ 2959100 h 4864100"/>
                <a:gd name="connsiteX3" fmla="*/ 3157953 w 3174437"/>
                <a:gd name="connsiteY3" fmla="*/ 2311400 h 4864100"/>
                <a:gd name="connsiteX4" fmla="*/ 1545053 w 3174437"/>
                <a:gd name="connsiteY4" fmla="*/ 1485900 h 4864100"/>
                <a:gd name="connsiteX5" fmla="*/ 1443453 w 3174437"/>
                <a:gd name="connsiteY5" fmla="*/ 1219200 h 4864100"/>
                <a:gd name="connsiteX6" fmla="*/ 2586453 w 3174437"/>
                <a:gd name="connsiteY6" fmla="*/ 990600 h 4864100"/>
                <a:gd name="connsiteX7" fmla="*/ 2837913 w 3174437"/>
                <a:gd name="connsiteY7" fmla="*/ 843280 h 4864100"/>
                <a:gd name="connsiteX8" fmla="*/ 2802353 w 3174437"/>
                <a:gd name="connsiteY8" fmla="*/ 558800 h 4864100"/>
                <a:gd name="connsiteX9" fmla="*/ 2182593 w 3174437"/>
                <a:gd name="connsiteY9" fmla="*/ 154940 h 4864100"/>
                <a:gd name="connsiteX10" fmla="*/ 1557753 w 3174437"/>
                <a:gd name="connsiteY10" fmla="*/ 0 h 4864100"/>
                <a:gd name="connsiteX11" fmla="*/ 1557753 w 3174437"/>
                <a:gd name="connsiteY11" fmla="*/ 0 h 4864100"/>
                <a:gd name="connsiteX0" fmla="*/ 2167353 w 3174437"/>
                <a:gd name="connsiteY0" fmla="*/ 4886960 h 4886960"/>
                <a:gd name="connsiteX1" fmla="*/ 198853 w 3174437"/>
                <a:gd name="connsiteY1" fmla="*/ 3629660 h 4886960"/>
                <a:gd name="connsiteX2" fmla="*/ 402053 w 3174437"/>
                <a:gd name="connsiteY2" fmla="*/ 2981960 h 4886960"/>
                <a:gd name="connsiteX3" fmla="*/ 3157953 w 3174437"/>
                <a:gd name="connsiteY3" fmla="*/ 2334260 h 4886960"/>
                <a:gd name="connsiteX4" fmla="*/ 1545053 w 3174437"/>
                <a:gd name="connsiteY4" fmla="*/ 1508760 h 4886960"/>
                <a:gd name="connsiteX5" fmla="*/ 1443453 w 3174437"/>
                <a:gd name="connsiteY5" fmla="*/ 1242060 h 4886960"/>
                <a:gd name="connsiteX6" fmla="*/ 2586453 w 3174437"/>
                <a:gd name="connsiteY6" fmla="*/ 1013460 h 4886960"/>
                <a:gd name="connsiteX7" fmla="*/ 2837913 w 3174437"/>
                <a:gd name="connsiteY7" fmla="*/ 866140 h 4886960"/>
                <a:gd name="connsiteX8" fmla="*/ 2802353 w 3174437"/>
                <a:gd name="connsiteY8" fmla="*/ 581660 h 4886960"/>
                <a:gd name="connsiteX9" fmla="*/ 2182593 w 3174437"/>
                <a:gd name="connsiteY9" fmla="*/ 177800 h 4886960"/>
                <a:gd name="connsiteX10" fmla="*/ 1557753 w 3174437"/>
                <a:gd name="connsiteY10" fmla="*/ 22860 h 4886960"/>
                <a:gd name="connsiteX11" fmla="*/ 1489173 w 3174437"/>
                <a:gd name="connsiteY11" fmla="*/ 0 h 4886960"/>
                <a:gd name="connsiteX0" fmla="*/ 2167353 w 3174290"/>
                <a:gd name="connsiteY0" fmla="*/ 4886960 h 4886960"/>
                <a:gd name="connsiteX1" fmla="*/ 198853 w 3174290"/>
                <a:gd name="connsiteY1" fmla="*/ 3629660 h 4886960"/>
                <a:gd name="connsiteX2" fmla="*/ 402053 w 3174290"/>
                <a:gd name="connsiteY2" fmla="*/ 2981960 h 4886960"/>
                <a:gd name="connsiteX3" fmla="*/ 3157953 w 3174290"/>
                <a:gd name="connsiteY3" fmla="*/ 2334260 h 4886960"/>
                <a:gd name="connsiteX4" fmla="*/ 1545053 w 3174290"/>
                <a:gd name="connsiteY4" fmla="*/ 1508760 h 4886960"/>
                <a:gd name="connsiteX5" fmla="*/ 1534893 w 3174290"/>
                <a:gd name="connsiteY5" fmla="*/ 1203960 h 4886960"/>
                <a:gd name="connsiteX6" fmla="*/ 2586453 w 3174290"/>
                <a:gd name="connsiteY6" fmla="*/ 1013460 h 4886960"/>
                <a:gd name="connsiteX7" fmla="*/ 2837913 w 3174290"/>
                <a:gd name="connsiteY7" fmla="*/ 866140 h 4886960"/>
                <a:gd name="connsiteX8" fmla="*/ 2802353 w 3174290"/>
                <a:gd name="connsiteY8" fmla="*/ 581660 h 4886960"/>
                <a:gd name="connsiteX9" fmla="*/ 2182593 w 3174290"/>
                <a:gd name="connsiteY9" fmla="*/ 177800 h 4886960"/>
                <a:gd name="connsiteX10" fmla="*/ 1557753 w 3174290"/>
                <a:gd name="connsiteY10" fmla="*/ 22860 h 4886960"/>
                <a:gd name="connsiteX11" fmla="*/ 1489173 w 3174290"/>
                <a:gd name="connsiteY11" fmla="*/ 0 h 4886960"/>
                <a:gd name="connsiteX0" fmla="*/ 2168978 w 3206149"/>
                <a:gd name="connsiteY0" fmla="*/ 4886960 h 4886960"/>
                <a:gd name="connsiteX1" fmla="*/ 200478 w 3206149"/>
                <a:gd name="connsiteY1" fmla="*/ 3629660 h 4886960"/>
                <a:gd name="connsiteX2" fmla="*/ 403678 w 3206149"/>
                <a:gd name="connsiteY2" fmla="*/ 2981960 h 4886960"/>
                <a:gd name="connsiteX3" fmla="*/ 3190058 w 3206149"/>
                <a:gd name="connsiteY3" fmla="*/ 2280920 h 4886960"/>
                <a:gd name="connsiteX4" fmla="*/ 1546678 w 3206149"/>
                <a:gd name="connsiteY4" fmla="*/ 1508760 h 4886960"/>
                <a:gd name="connsiteX5" fmla="*/ 1536518 w 3206149"/>
                <a:gd name="connsiteY5" fmla="*/ 1203960 h 4886960"/>
                <a:gd name="connsiteX6" fmla="*/ 2588078 w 3206149"/>
                <a:gd name="connsiteY6" fmla="*/ 1013460 h 4886960"/>
                <a:gd name="connsiteX7" fmla="*/ 2839538 w 3206149"/>
                <a:gd name="connsiteY7" fmla="*/ 866140 h 4886960"/>
                <a:gd name="connsiteX8" fmla="*/ 2803978 w 3206149"/>
                <a:gd name="connsiteY8" fmla="*/ 581660 h 4886960"/>
                <a:gd name="connsiteX9" fmla="*/ 2184218 w 3206149"/>
                <a:gd name="connsiteY9" fmla="*/ 177800 h 4886960"/>
                <a:gd name="connsiteX10" fmla="*/ 1559378 w 3206149"/>
                <a:gd name="connsiteY10" fmla="*/ 22860 h 4886960"/>
                <a:gd name="connsiteX11" fmla="*/ 1490798 w 3206149"/>
                <a:gd name="connsiteY11" fmla="*/ 0 h 4886960"/>
                <a:gd name="connsiteX0" fmla="*/ 2195372 w 3233925"/>
                <a:gd name="connsiteY0" fmla="*/ 4886960 h 4886960"/>
                <a:gd name="connsiteX1" fmla="*/ 226872 w 3233925"/>
                <a:gd name="connsiteY1" fmla="*/ 3629660 h 4886960"/>
                <a:gd name="connsiteX2" fmla="*/ 376732 w 3233925"/>
                <a:gd name="connsiteY2" fmla="*/ 2943860 h 4886960"/>
                <a:gd name="connsiteX3" fmla="*/ 3216452 w 3233925"/>
                <a:gd name="connsiteY3" fmla="*/ 2280920 h 4886960"/>
                <a:gd name="connsiteX4" fmla="*/ 1573072 w 3233925"/>
                <a:gd name="connsiteY4" fmla="*/ 1508760 h 4886960"/>
                <a:gd name="connsiteX5" fmla="*/ 1562912 w 3233925"/>
                <a:gd name="connsiteY5" fmla="*/ 1203960 h 4886960"/>
                <a:gd name="connsiteX6" fmla="*/ 2614472 w 3233925"/>
                <a:gd name="connsiteY6" fmla="*/ 1013460 h 4886960"/>
                <a:gd name="connsiteX7" fmla="*/ 2865932 w 3233925"/>
                <a:gd name="connsiteY7" fmla="*/ 866140 h 4886960"/>
                <a:gd name="connsiteX8" fmla="*/ 2830372 w 3233925"/>
                <a:gd name="connsiteY8" fmla="*/ 581660 h 4886960"/>
                <a:gd name="connsiteX9" fmla="*/ 2210612 w 3233925"/>
                <a:gd name="connsiteY9" fmla="*/ 177800 h 4886960"/>
                <a:gd name="connsiteX10" fmla="*/ 1585772 w 3233925"/>
                <a:gd name="connsiteY10" fmla="*/ 22860 h 4886960"/>
                <a:gd name="connsiteX11" fmla="*/ 1517192 w 3233925"/>
                <a:gd name="connsiteY11" fmla="*/ 0 h 4886960"/>
                <a:gd name="connsiteX0" fmla="*/ 2204722 w 3243275"/>
                <a:gd name="connsiteY0" fmla="*/ 4886960 h 4886960"/>
                <a:gd name="connsiteX1" fmla="*/ 220982 w 3243275"/>
                <a:gd name="connsiteY1" fmla="*/ 3644900 h 4886960"/>
                <a:gd name="connsiteX2" fmla="*/ 386082 w 3243275"/>
                <a:gd name="connsiteY2" fmla="*/ 2943860 h 4886960"/>
                <a:gd name="connsiteX3" fmla="*/ 3225802 w 3243275"/>
                <a:gd name="connsiteY3" fmla="*/ 2280920 h 4886960"/>
                <a:gd name="connsiteX4" fmla="*/ 1582422 w 3243275"/>
                <a:gd name="connsiteY4" fmla="*/ 1508760 h 4886960"/>
                <a:gd name="connsiteX5" fmla="*/ 1572262 w 3243275"/>
                <a:gd name="connsiteY5" fmla="*/ 1203960 h 4886960"/>
                <a:gd name="connsiteX6" fmla="*/ 2623822 w 3243275"/>
                <a:gd name="connsiteY6" fmla="*/ 1013460 h 4886960"/>
                <a:gd name="connsiteX7" fmla="*/ 2875282 w 3243275"/>
                <a:gd name="connsiteY7" fmla="*/ 866140 h 4886960"/>
                <a:gd name="connsiteX8" fmla="*/ 2839722 w 3243275"/>
                <a:gd name="connsiteY8" fmla="*/ 581660 h 4886960"/>
                <a:gd name="connsiteX9" fmla="*/ 2219962 w 3243275"/>
                <a:gd name="connsiteY9" fmla="*/ 177800 h 4886960"/>
                <a:gd name="connsiteX10" fmla="*/ 1595122 w 3243275"/>
                <a:gd name="connsiteY10" fmla="*/ 22860 h 4886960"/>
                <a:gd name="connsiteX11" fmla="*/ 1526542 w 3243275"/>
                <a:gd name="connsiteY11" fmla="*/ 0 h 4886960"/>
                <a:gd name="connsiteX0" fmla="*/ 2156952 w 3195505"/>
                <a:gd name="connsiteY0" fmla="*/ 4886960 h 4886960"/>
                <a:gd name="connsiteX1" fmla="*/ 173212 w 3195505"/>
                <a:gd name="connsiteY1" fmla="*/ 3644900 h 4886960"/>
                <a:gd name="connsiteX2" fmla="*/ 338312 w 3195505"/>
                <a:gd name="connsiteY2" fmla="*/ 2943860 h 4886960"/>
                <a:gd name="connsiteX3" fmla="*/ 3178032 w 3195505"/>
                <a:gd name="connsiteY3" fmla="*/ 2280920 h 4886960"/>
                <a:gd name="connsiteX4" fmla="*/ 1534652 w 3195505"/>
                <a:gd name="connsiteY4" fmla="*/ 1508760 h 4886960"/>
                <a:gd name="connsiteX5" fmla="*/ 1524492 w 3195505"/>
                <a:gd name="connsiteY5" fmla="*/ 1203960 h 4886960"/>
                <a:gd name="connsiteX6" fmla="*/ 2576052 w 3195505"/>
                <a:gd name="connsiteY6" fmla="*/ 1013460 h 4886960"/>
                <a:gd name="connsiteX7" fmla="*/ 2827512 w 3195505"/>
                <a:gd name="connsiteY7" fmla="*/ 866140 h 4886960"/>
                <a:gd name="connsiteX8" fmla="*/ 2791952 w 3195505"/>
                <a:gd name="connsiteY8" fmla="*/ 581660 h 4886960"/>
                <a:gd name="connsiteX9" fmla="*/ 2172192 w 3195505"/>
                <a:gd name="connsiteY9" fmla="*/ 177800 h 4886960"/>
                <a:gd name="connsiteX10" fmla="*/ 1547352 w 3195505"/>
                <a:gd name="connsiteY10" fmla="*/ 22860 h 4886960"/>
                <a:gd name="connsiteX11" fmla="*/ 1478772 w 3195505"/>
                <a:gd name="connsiteY11" fmla="*/ 0 h 4886960"/>
                <a:gd name="connsiteX0" fmla="*/ 2183444 w 3221997"/>
                <a:gd name="connsiteY0" fmla="*/ 4886960 h 4886960"/>
                <a:gd name="connsiteX1" fmla="*/ 199704 w 3221997"/>
                <a:gd name="connsiteY1" fmla="*/ 3644900 h 4886960"/>
                <a:gd name="connsiteX2" fmla="*/ 364804 w 3221997"/>
                <a:gd name="connsiteY2" fmla="*/ 2943860 h 4886960"/>
                <a:gd name="connsiteX3" fmla="*/ 3204524 w 3221997"/>
                <a:gd name="connsiteY3" fmla="*/ 2280920 h 4886960"/>
                <a:gd name="connsiteX4" fmla="*/ 1561144 w 3221997"/>
                <a:gd name="connsiteY4" fmla="*/ 1508760 h 4886960"/>
                <a:gd name="connsiteX5" fmla="*/ 1550984 w 3221997"/>
                <a:gd name="connsiteY5" fmla="*/ 1203960 h 4886960"/>
                <a:gd name="connsiteX6" fmla="*/ 2602544 w 3221997"/>
                <a:gd name="connsiteY6" fmla="*/ 1013460 h 4886960"/>
                <a:gd name="connsiteX7" fmla="*/ 2854004 w 3221997"/>
                <a:gd name="connsiteY7" fmla="*/ 866140 h 4886960"/>
                <a:gd name="connsiteX8" fmla="*/ 2818444 w 3221997"/>
                <a:gd name="connsiteY8" fmla="*/ 581660 h 4886960"/>
                <a:gd name="connsiteX9" fmla="*/ 2198684 w 3221997"/>
                <a:gd name="connsiteY9" fmla="*/ 177800 h 4886960"/>
                <a:gd name="connsiteX10" fmla="*/ 1573844 w 3221997"/>
                <a:gd name="connsiteY10" fmla="*/ 22860 h 4886960"/>
                <a:gd name="connsiteX11" fmla="*/ 1505264 w 3221997"/>
                <a:gd name="connsiteY11" fmla="*/ 0 h 4886960"/>
                <a:gd name="connsiteX0" fmla="*/ 2261655 w 3246868"/>
                <a:gd name="connsiteY0" fmla="*/ 4871720 h 4871720"/>
                <a:gd name="connsiteX1" fmla="*/ 224575 w 3246868"/>
                <a:gd name="connsiteY1" fmla="*/ 3644900 h 4871720"/>
                <a:gd name="connsiteX2" fmla="*/ 389675 w 3246868"/>
                <a:gd name="connsiteY2" fmla="*/ 2943860 h 4871720"/>
                <a:gd name="connsiteX3" fmla="*/ 3229395 w 3246868"/>
                <a:gd name="connsiteY3" fmla="*/ 2280920 h 4871720"/>
                <a:gd name="connsiteX4" fmla="*/ 1586015 w 3246868"/>
                <a:gd name="connsiteY4" fmla="*/ 1508760 h 4871720"/>
                <a:gd name="connsiteX5" fmla="*/ 1575855 w 3246868"/>
                <a:gd name="connsiteY5" fmla="*/ 1203960 h 4871720"/>
                <a:gd name="connsiteX6" fmla="*/ 2627415 w 3246868"/>
                <a:gd name="connsiteY6" fmla="*/ 1013460 h 4871720"/>
                <a:gd name="connsiteX7" fmla="*/ 2878875 w 3246868"/>
                <a:gd name="connsiteY7" fmla="*/ 866140 h 4871720"/>
                <a:gd name="connsiteX8" fmla="*/ 2843315 w 3246868"/>
                <a:gd name="connsiteY8" fmla="*/ 581660 h 4871720"/>
                <a:gd name="connsiteX9" fmla="*/ 2223555 w 3246868"/>
                <a:gd name="connsiteY9" fmla="*/ 177800 h 4871720"/>
                <a:gd name="connsiteX10" fmla="*/ 1598715 w 3246868"/>
                <a:gd name="connsiteY10" fmla="*/ 22860 h 4871720"/>
                <a:gd name="connsiteX11" fmla="*/ 1530135 w 3246868"/>
                <a:gd name="connsiteY11" fmla="*/ 0 h 487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6868" h="4871720">
                  <a:moveTo>
                    <a:pt x="2261655" y="4871720"/>
                  </a:moveTo>
                  <a:cubicBezTo>
                    <a:pt x="1424513" y="4401820"/>
                    <a:pt x="536572" y="3966210"/>
                    <a:pt x="224575" y="3644900"/>
                  </a:cubicBezTo>
                  <a:cubicBezTo>
                    <a:pt x="-87422" y="3323590"/>
                    <a:pt x="-111128" y="3171190"/>
                    <a:pt x="389675" y="2943860"/>
                  </a:cubicBezTo>
                  <a:cubicBezTo>
                    <a:pt x="890478" y="2716530"/>
                    <a:pt x="3030005" y="2520103"/>
                    <a:pt x="3229395" y="2280920"/>
                  </a:cubicBezTo>
                  <a:cubicBezTo>
                    <a:pt x="3428785" y="2041737"/>
                    <a:pt x="1861605" y="1688253"/>
                    <a:pt x="1586015" y="1508760"/>
                  </a:cubicBezTo>
                  <a:cubicBezTo>
                    <a:pt x="1310425" y="1329267"/>
                    <a:pt x="1402288" y="1286510"/>
                    <a:pt x="1575855" y="1203960"/>
                  </a:cubicBezTo>
                  <a:cubicBezTo>
                    <a:pt x="1749422" y="1121410"/>
                    <a:pt x="2410245" y="1069763"/>
                    <a:pt x="2627415" y="1013460"/>
                  </a:cubicBezTo>
                  <a:cubicBezTo>
                    <a:pt x="2844585" y="957157"/>
                    <a:pt x="2842892" y="938107"/>
                    <a:pt x="2878875" y="866140"/>
                  </a:cubicBezTo>
                  <a:cubicBezTo>
                    <a:pt x="2914858" y="794173"/>
                    <a:pt x="2952535" y="696383"/>
                    <a:pt x="2843315" y="581660"/>
                  </a:cubicBezTo>
                  <a:cubicBezTo>
                    <a:pt x="2734095" y="466937"/>
                    <a:pt x="2430988" y="270933"/>
                    <a:pt x="2223555" y="177800"/>
                  </a:cubicBezTo>
                  <a:cubicBezTo>
                    <a:pt x="2016122" y="84667"/>
                    <a:pt x="1598715" y="22860"/>
                    <a:pt x="1598715" y="22860"/>
                  </a:cubicBezTo>
                  <a:lnTo>
                    <a:pt x="1530135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/>
              </a:solidFill>
              <a:prstDash val="lgDash"/>
              <a:miter lim="800000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55576" y="2285077"/>
            <a:ext cx="2880320" cy="423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200" dirty="0">
                <a:solidFill>
                  <a:schemeClr val="tx1"/>
                </a:solidFill>
                <a:latin typeface="微软雅黑"/>
                <a:ea typeface="Microsoft YaHei UI"/>
              </a:rPr>
              <a:t>ул. Инженерная (от ул. Заводская до ул. Ларионова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13562"/>
            <a:ext cx="2722058" cy="58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ул. Дачный поселок (от ул. Цветкова до дома № 8 по ул. Дачный пос.)</a:t>
            </a:r>
            <a:endParaRPr lang="ru-RU" sz="1200" dirty="0">
              <a:solidFill>
                <a:srgbClr val="9D90A0">
                  <a:lumMod val="50000"/>
                </a:srgbClr>
              </a:solidFill>
              <a:latin typeface="微软雅黑"/>
              <a:ea typeface="Microsoft YaHei U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5141" y="4615907"/>
            <a:ext cx="1868506" cy="82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微软雅黑"/>
                <a:ea typeface="Microsoft YaHei UI"/>
              </a:rPr>
              <a:t>ул. Чапаева (от ул. </a:t>
            </a:r>
            <a:r>
              <a:rPr lang="ru-RU" sz="1200" dirty="0" err="1">
                <a:solidFill>
                  <a:schemeClr val="tx1"/>
                </a:solidFill>
                <a:latin typeface="微软雅黑"/>
                <a:ea typeface="Microsoft YaHei UI"/>
              </a:rPr>
              <a:t>Северопарковая</a:t>
            </a:r>
            <a:r>
              <a:rPr lang="ru-RU" sz="1200" dirty="0">
                <a:solidFill>
                  <a:schemeClr val="tx1"/>
                </a:solidFill>
                <a:latin typeface="微软雅黑"/>
                <a:ea typeface="Microsoft YaHei UI"/>
              </a:rPr>
              <a:t> до ул. Гоголя</a:t>
            </a:r>
            <a:r>
              <a:rPr lang="ru-RU" sz="1200" dirty="0">
                <a:solidFill>
                  <a:srgbClr val="0065AC"/>
                </a:solidFill>
                <a:latin typeface="微软雅黑"/>
                <a:ea typeface="Microsoft YaHei UI"/>
              </a:rPr>
              <a:t>)</a:t>
            </a:r>
            <a:endParaRPr lang="ru-RU" sz="1200" dirty="0">
              <a:solidFill>
                <a:srgbClr val="0065AC"/>
              </a:solidFill>
              <a:latin typeface="微软雅黑"/>
              <a:ea typeface="Microsoft YaHei U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2742277"/>
            <a:ext cx="2187557" cy="571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ул. Цветкова (от ул. </a:t>
            </a:r>
            <a:r>
              <a:rPr lang="ru-RU" sz="1200" dirty="0" err="1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Леншоссе</a:t>
            </a:r>
            <a:r>
              <a:rPr lang="ru-RU" sz="1200" dirty="0">
                <a:solidFill>
                  <a:srgbClr val="9D90A0">
                    <a:lumMod val="50000"/>
                  </a:srgbClr>
                </a:solidFill>
                <a:latin typeface="微软雅黑"/>
                <a:ea typeface="Microsoft YaHei UI"/>
              </a:rPr>
              <a:t> до пер. Западный)</a:t>
            </a:r>
            <a:endParaRPr lang="ru-RU" sz="1200" dirty="0">
              <a:solidFill>
                <a:srgbClr val="9D90A0">
                  <a:lumMod val="50000"/>
                </a:srgbClr>
              </a:solidFill>
              <a:latin typeface="微软雅黑"/>
              <a:ea typeface="Microsoft YaHei U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3660331"/>
            <a:ext cx="2570584" cy="716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微软雅黑"/>
                <a:ea typeface="Microsoft YaHei UI"/>
              </a:rPr>
              <a:t>ул. Заводская (от ул. Инженерная до ул. Ленина, в том числе круговое движение)</a:t>
            </a:r>
            <a:endParaRPr lang="ru-RU" sz="1200" dirty="0">
              <a:solidFill>
                <a:schemeClr val="tx1"/>
              </a:solidFill>
              <a:latin typeface="微软雅黑"/>
              <a:ea typeface="Microsoft YaHei U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5030133"/>
            <a:ext cx="2304256" cy="559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微软雅黑"/>
                <a:ea typeface="Microsoft YaHei UI"/>
              </a:rPr>
              <a:t>ул. Выборгская (от ул. </a:t>
            </a:r>
            <a:r>
              <a:rPr lang="ru-RU" sz="1200" dirty="0" err="1">
                <a:solidFill>
                  <a:prstClr val="black"/>
                </a:solidFill>
                <a:latin typeface="微软雅黑"/>
                <a:ea typeface="Microsoft YaHei UI"/>
              </a:rPr>
              <a:t>Леншоссе</a:t>
            </a:r>
            <a:r>
              <a:rPr lang="ru-RU" sz="1200" dirty="0">
                <a:solidFill>
                  <a:prstClr val="black"/>
                </a:solidFill>
                <a:latin typeface="微软雅黑"/>
                <a:ea typeface="Microsoft YaHei UI"/>
              </a:rPr>
              <a:t> до д. 31 по ул. Выборгская)</a:t>
            </a:r>
            <a:endParaRPr lang="ru-RU" sz="1200" dirty="0">
              <a:solidFill>
                <a:prstClr val="black"/>
              </a:solidFill>
              <a:latin typeface="微软雅黑"/>
              <a:ea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581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Дорожное хозяйство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32403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627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200" dirty="0">
                <a:solidFill>
                  <a:srgbClr val="333A8B"/>
                </a:solidFill>
                <a:latin typeface="微软雅黑"/>
                <a:ea typeface="Microsoft YaHei UI"/>
              </a:rPr>
              <a:t>Приборы визуального оповещения на нерегулируемых пешеходных переходах </a:t>
            </a:r>
          </a:p>
          <a:p>
            <a:pPr lvl="0" algn="ctr" defTabSz="1219627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200" dirty="0">
                <a:solidFill>
                  <a:srgbClr val="333A8B"/>
                </a:solidFill>
                <a:latin typeface="微软雅黑"/>
                <a:ea typeface="Microsoft YaHei UI"/>
              </a:rPr>
              <a:t>по адресам:  ул. Калинина, д.27 (МОУ «СОШ №4»)  и ул. Ленина, </a:t>
            </a:r>
            <a:r>
              <a:rPr lang="ru-RU" altLang="zh-CN" sz="1200" dirty="0" smtClean="0">
                <a:solidFill>
                  <a:srgbClr val="333A8B"/>
                </a:solidFill>
                <a:latin typeface="微软雅黑"/>
                <a:ea typeface="Microsoft YaHei UI"/>
              </a:rPr>
              <a:t>д.32</a:t>
            </a:r>
            <a:endParaRPr lang="ru-RU" altLang="zh-CN" sz="1200" dirty="0">
              <a:solidFill>
                <a:srgbClr val="333A8B"/>
              </a:solidFill>
              <a:latin typeface="微软雅黑"/>
              <a:ea typeface="Microsoft YaHei U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52FB706-548E-490E-99C9-9568BCA14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3535609" cy="198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1894F330-3D6C-491C-A058-849A07FA2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2161309" cy="332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A4A0228-2BBA-4775-B369-D7340B2F1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40968"/>
            <a:ext cx="2497168" cy="332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7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348880"/>
            <a:ext cx="3664715" cy="402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Благоустройство </a:t>
            </a:r>
            <a:r>
              <a:rPr lang="ru-RU" sz="1200" dirty="0" smtClean="0">
                <a:solidFill>
                  <a:schemeClr val="tx1"/>
                </a:solidFill>
              </a:rPr>
              <a:t>лесопарковой зоны МКУК ПКЦ «Карнавал» </a:t>
            </a:r>
            <a:r>
              <a:rPr lang="ru-RU" sz="1200" dirty="0" err="1" smtClean="0">
                <a:solidFill>
                  <a:schemeClr val="tx1"/>
                </a:solidFill>
              </a:rPr>
              <a:t>г.Приозерска</a:t>
            </a:r>
            <a:r>
              <a:rPr lang="ru-RU" sz="1200" dirty="0" smtClean="0">
                <a:solidFill>
                  <a:schemeClr val="tx1"/>
                </a:solidFill>
              </a:rPr>
              <a:t> (2 этап)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E177EF30-AD7F-480A-B65A-1F33E718C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" y="3212976"/>
            <a:ext cx="3287684" cy="246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945AEC5-6B48-48F2-96A9-5F8B5B5A8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3285322" cy="246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CB0EE5F-8F23-48CD-BA00-C9B3C6359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4394044" cy="24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069051"/>
              </p:ext>
            </p:extLst>
          </p:nvPr>
        </p:nvGraphicFramePr>
        <p:xfrm>
          <a:off x="251521" y="1628800"/>
          <a:ext cx="85334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0"/>
                <a:gridCol w="896223"/>
                <a:gridCol w="936104"/>
                <a:gridCol w="1224136"/>
                <a:gridCol w="1156947"/>
                <a:gridCol w="1066682"/>
                <a:gridCol w="1066682"/>
                <a:gridCol w="1066682"/>
              </a:tblGrid>
              <a:tr h="109289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Исполнено,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 </a:t>
                      </a:r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2022 года,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err="1" smtClean="0"/>
                        <a:t>Испол</a:t>
                      </a:r>
                      <a:r>
                        <a:rPr lang="ru-RU" sz="1600" b="1" baseline="0" dirty="0" smtClean="0"/>
                        <a:t>-</a:t>
                      </a:r>
                    </a:p>
                    <a:p>
                      <a:pPr algn="ctr"/>
                      <a:r>
                        <a:rPr lang="ru-RU" sz="1600" b="1" baseline="0" dirty="0" err="1" smtClean="0"/>
                        <a:t>нено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2022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год</a:t>
                      </a:r>
                      <a:endParaRPr lang="ru-RU" sz="1600" b="1" baseline="0" dirty="0"/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% исполнения к плану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9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2020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2021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err="1" smtClean="0"/>
                        <a:t>Утверж</a:t>
                      </a:r>
                      <a:endParaRPr lang="ru-RU" sz="1800" b="1" i="1" baseline="0" dirty="0" smtClean="0"/>
                    </a:p>
                    <a:p>
                      <a:pPr algn="ctr"/>
                      <a:r>
                        <a:rPr lang="ru-RU" sz="1800" b="1" i="1" baseline="0" dirty="0" smtClean="0"/>
                        <a:t>денный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Уточненный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err="1" smtClean="0"/>
                        <a:t>Утверж</a:t>
                      </a:r>
                      <a:endParaRPr lang="ru-RU" sz="1600" b="1" i="1" baseline="0" dirty="0" smtClean="0"/>
                    </a:p>
                    <a:p>
                      <a:pPr algn="ctr"/>
                      <a:r>
                        <a:rPr lang="ru-RU" sz="1600" b="1" i="1" baseline="0" dirty="0" smtClean="0"/>
                        <a:t>денному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/>
                        <a:t>Уточненному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</a:tr>
              <a:tr h="712160"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Доходы</a:t>
                      </a:r>
                      <a:endParaRPr lang="ru-RU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295,1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187,4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135,6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339,1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345,2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254,6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101,8</a:t>
                      </a:r>
                      <a:endParaRPr lang="ru-RU" sz="2000" dirty="0"/>
                    </a:p>
                  </a:txBody>
                  <a:tcPr/>
                </a:tc>
              </a:tr>
              <a:tr h="561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295,6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171,9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145,3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375,9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369,9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254,0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98,4</a:t>
                      </a:r>
                      <a:endParaRPr lang="ru-RU" sz="2000" dirty="0"/>
                    </a:p>
                  </a:txBody>
                  <a:tcPr/>
                </a:tc>
              </a:tr>
              <a:tr h="146282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 smtClean="0"/>
                    </a:p>
                    <a:p>
                      <a:r>
                        <a:rPr lang="ru-RU" sz="2000" b="0" dirty="0" smtClean="0"/>
                        <a:t>15,5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       -9,7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  -36,8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-24,7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Показатели исполнения бюджета</a:t>
            </a:r>
            <a:r>
              <a:rPr lang="ru-RU" sz="2400" dirty="0" smtClean="0"/>
              <a:t>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606373"/>
            <a:ext cx="3744416" cy="45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Ремонт дворовых территорий </a:t>
            </a:r>
            <a:r>
              <a:rPr lang="ru-RU" sz="1200" dirty="0" err="1" smtClean="0"/>
              <a:t>ул.Гоголя</a:t>
            </a:r>
            <a:r>
              <a:rPr lang="ru-RU" sz="1200" dirty="0" smtClean="0"/>
              <a:t> д.50-52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9877" y="1822377"/>
            <a:ext cx="3744416" cy="45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Ремонт дворовых территорий </a:t>
            </a:r>
            <a:r>
              <a:rPr lang="ru-RU" sz="1200" dirty="0" err="1" smtClean="0"/>
              <a:t>ул.Калинина</a:t>
            </a:r>
            <a:r>
              <a:rPr lang="ru-RU" sz="1200" dirty="0" smtClean="0"/>
              <a:t> д.47-49</a:t>
            </a:r>
            <a:endParaRPr lang="ru-RU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36E7983-B6A5-4102-9452-EEDF49870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9" y="2032194"/>
            <a:ext cx="2946105" cy="220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50E1DD5-3C5E-40E7-9589-F5627EFB3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3000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77B4FA5-8323-4767-A88C-AFFD16036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52"/>
            <a:ext cx="3029126" cy="227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3765CB4-C3F2-4F5E-8B99-6C9028B08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548697"/>
            <a:ext cx="2876761" cy="215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0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Коммунальное хозяйство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6074" y="2132856"/>
            <a:ext cx="3744416" cy="454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dirty="0">
                <a:solidFill>
                  <a:srgbClr val="333A8B"/>
                </a:solidFill>
                <a:latin typeface="微软雅黑"/>
                <a:ea typeface="Microsoft YaHei UI"/>
              </a:rPr>
              <a:t>Ремонт тепловых сетей в </a:t>
            </a:r>
            <a:r>
              <a:rPr lang="ru-RU" altLang="zh-CN" sz="1400" dirty="0" err="1">
                <a:solidFill>
                  <a:srgbClr val="333A8B"/>
                </a:solidFill>
                <a:latin typeface="微软雅黑"/>
                <a:ea typeface="Microsoft YaHei UI"/>
              </a:rPr>
              <a:t>г.Приозерске</a:t>
            </a:r>
            <a:r>
              <a:rPr lang="ru-RU" altLang="zh-CN" sz="1400" dirty="0">
                <a:solidFill>
                  <a:srgbClr val="333A8B"/>
                </a:solidFill>
                <a:latin typeface="微软雅黑"/>
                <a:ea typeface="Microsoft YaHei UI"/>
              </a:rPr>
              <a:t> по </a:t>
            </a:r>
            <a:r>
              <a:rPr lang="ru-RU" altLang="zh-CN" sz="1400" dirty="0" err="1">
                <a:solidFill>
                  <a:srgbClr val="333A8B"/>
                </a:solidFill>
                <a:latin typeface="微软雅黑"/>
                <a:ea typeface="Microsoft YaHei UI"/>
              </a:rPr>
              <a:t>ул.Ленина</a:t>
            </a:r>
            <a:r>
              <a:rPr lang="ru-RU" altLang="zh-CN" sz="1400" dirty="0">
                <a:solidFill>
                  <a:srgbClr val="333A8B"/>
                </a:solidFill>
                <a:latin typeface="微软雅黑"/>
                <a:ea typeface="Microsoft YaHei UI"/>
              </a:rPr>
              <a:t> и </a:t>
            </a:r>
            <a:r>
              <a:rPr lang="ru-RU" altLang="zh-CN" sz="1400" dirty="0" err="1">
                <a:solidFill>
                  <a:srgbClr val="333A8B"/>
                </a:solidFill>
                <a:latin typeface="微软雅黑"/>
                <a:ea typeface="Microsoft YaHei UI"/>
              </a:rPr>
              <a:t>ул.Инженерная</a:t>
            </a:r>
            <a:endParaRPr lang="ru-RU" sz="1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55095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759713" cy="491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8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Коммунальное хозяйство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204864"/>
            <a:ext cx="383487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200" dirty="0">
                <a:solidFill>
                  <a:srgbClr val="333A8B"/>
                </a:solidFill>
                <a:latin typeface="微软雅黑"/>
                <a:ea typeface="Microsoft YaHei UI"/>
              </a:rPr>
              <a:t>Установлены узлы ввода учета с погодным регулированием в 13 МКД по </a:t>
            </a:r>
            <a:r>
              <a:rPr lang="ru-RU" altLang="zh-CN" sz="1200" dirty="0" err="1">
                <a:solidFill>
                  <a:srgbClr val="333A8B"/>
                </a:solidFill>
                <a:latin typeface="微软雅黑"/>
                <a:ea typeface="Microsoft YaHei UI"/>
              </a:rPr>
              <a:t>ул.Ленина</a:t>
            </a:r>
            <a:r>
              <a:rPr lang="ru-RU" altLang="zh-CN" sz="1200" dirty="0">
                <a:solidFill>
                  <a:srgbClr val="333A8B"/>
                </a:solidFill>
                <a:latin typeface="微软雅黑"/>
                <a:ea typeface="Microsoft YaHei UI"/>
              </a:rPr>
              <a:t> и </a:t>
            </a:r>
            <a:r>
              <a:rPr lang="ru-RU" altLang="zh-CN" sz="1200" dirty="0" err="1">
                <a:solidFill>
                  <a:srgbClr val="333A8B"/>
                </a:solidFill>
                <a:latin typeface="微软雅黑"/>
                <a:ea typeface="Microsoft YaHei UI"/>
              </a:rPr>
              <a:t>ул.Калинина</a:t>
            </a:r>
            <a:r>
              <a:rPr lang="ru-RU" altLang="zh-CN" sz="1200" dirty="0">
                <a:solidFill>
                  <a:srgbClr val="333A8B"/>
                </a:solidFill>
                <a:latin typeface="微软雅黑"/>
                <a:ea typeface="Microsoft YaHei UI"/>
              </a:rPr>
              <a:t> в </a:t>
            </a:r>
            <a:r>
              <a:rPr lang="ru-RU" altLang="zh-CN" sz="1200" dirty="0" err="1">
                <a:solidFill>
                  <a:srgbClr val="333A8B"/>
                </a:solidFill>
                <a:latin typeface="微软雅黑"/>
                <a:ea typeface="Microsoft YaHei UI"/>
              </a:rPr>
              <a:t>г.Приозерске</a:t>
            </a:r>
            <a:r>
              <a:rPr lang="ru-RU" altLang="zh-CN" sz="1200" dirty="0">
                <a:solidFill>
                  <a:srgbClr val="333A8B"/>
                </a:solidFill>
                <a:latin typeface="微软雅黑"/>
                <a:ea typeface="Microsoft YaHei UI"/>
              </a:rPr>
              <a:t>            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997636" cy="299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357654" cy="32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2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Монеты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7272808" cy="5976664"/>
          </a:xfrm>
        </p:spPr>
      </p:pic>
      <p:sp>
        <p:nvSpPr>
          <p:cNvPr id="8" name="TextBox 7"/>
          <p:cNvSpPr txBox="1"/>
          <p:nvPr/>
        </p:nvSpPr>
        <p:spPr>
          <a:xfrm>
            <a:off x="2483768" y="184482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116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520662"/>
              </p:ext>
            </p:extLst>
          </p:nvPr>
        </p:nvGraphicFramePr>
        <p:xfrm>
          <a:off x="467544" y="1628800"/>
          <a:ext cx="82440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бюджета </a:t>
            </a:r>
            <a:r>
              <a:rPr lang="ru-RU" smtClean="0"/>
              <a:t>Приозерского городского поселения,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011289"/>
              </p:ext>
            </p:extLst>
          </p:nvPr>
        </p:nvGraphicFramePr>
        <p:xfrm>
          <a:off x="251520" y="1600200"/>
          <a:ext cx="8640960" cy="478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224136"/>
                <a:gridCol w="1296144"/>
                <a:gridCol w="1296144"/>
                <a:gridCol w="1584176"/>
              </a:tblGrid>
              <a:tr h="132474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Источник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Годовой</a:t>
                      </a:r>
                    </a:p>
                    <a:p>
                      <a:pPr algn="ctr"/>
                      <a:r>
                        <a:rPr lang="ru-RU" sz="2000" i="1" dirty="0" smtClean="0"/>
                        <a:t>план 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2022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% </a:t>
                      </a:r>
                      <a:r>
                        <a:rPr lang="ru-RU" sz="2000" i="1" dirty="0" err="1" smtClean="0"/>
                        <a:t>испол</a:t>
                      </a:r>
                      <a:r>
                        <a:rPr lang="ru-RU" sz="2000" i="1" dirty="0" smtClean="0"/>
                        <a:t>-</a:t>
                      </a:r>
                    </a:p>
                    <a:p>
                      <a:pPr algn="ctr"/>
                      <a:r>
                        <a:rPr lang="ru-RU" sz="2000" i="1" dirty="0" smtClean="0"/>
                        <a:t>нения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2021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Прирост (снижение) к 2021г,</a:t>
                      </a:r>
                    </a:p>
                    <a:p>
                      <a:pPr algn="ctr"/>
                      <a:r>
                        <a:rPr lang="ru-RU" sz="2000" i="1" dirty="0" smtClean="0"/>
                        <a:t>%</a:t>
                      </a:r>
                      <a:endParaRPr lang="ru-RU" sz="2000" i="1" dirty="0"/>
                    </a:p>
                  </a:txBody>
                  <a:tcPr/>
                </a:tc>
              </a:tr>
              <a:tr h="1390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Налоговые</a:t>
                      </a:r>
                    </a:p>
                    <a:p>
                      <a:pPr algn="ctr"/>
                      <a:r>
                        <a:rPr lang="ru-RU" b="1" dirty="0" smtClean="0"/>
                        <a:t>и</a:t>
                      </a:r>
                      <a:r>
                        <a:rPr lang="ru-RU" b="1" baseline="0" dirty="0" smtClean="0"/>
                        <a:t> </a:t>
                      </a:r>
                    </a:p>
                    <a:p>
                      <a:pPr algn="ctr"/>
                      <a:r>
                        <a:rPr lang="ru-RU" b="1" baseline="0" dirty="0" smtClean="0"/>
                        <a:t>неналоговые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106,0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113,2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106,8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103,2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+9,7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Безвозмездные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233,1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232,0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99,5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84,2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+175,5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ИТОГО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339,1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345,2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101,8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187,4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-107,7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ИСПОЛНЕНИЕ ПЛАНА ПО ДОХОДАМ,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2021г.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23141298"/>
              </p:ext>
            </p:extLst>
          </p:nvPr>
        </p:nvGraphicFramePr>
        <p:xfrm>
          <a:off x="971600" y="1397000"/>
          <a:ext cx="66484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9988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2022г.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8168052"/>
              </p:ext>
            </p:extLst>
          </p:nvPr>
        </p:nvGraphicFramePr>
        <p:xfrm>
          <a:off x="971600" y="1268760"/>
          <a:ext cx="79208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1505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собственных доходов,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88293389"/>
              </p:ext>
            </p:extLst>
          </p:nvPr>
        </p:nvGraphicFramePr>
        <p:xfrm>
          <a:off x="467544" y="1397000"/>
          <a:ext cx="7152456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Межбюджетные трансферты, </a:t>
            </a:r>
            <a:r>
              <a:rPr lang="ru-RU" sz="3600" dirty="0" err="1" smtClean="0">
                <a:solidFill>
                  <a:schemeClr val="bg1"/>
                </a:solidFill>
              </a:rPr>
              <a:t>млн.руб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3571880"/>
              </p:ext>
            </p:extLst>
          </p:nvPr>
        </p:nvGraphicFramePr>
        <p:xfrm>
          <a:off x="467544" y="1484784"/>
          <a:ext cx="8352928" cy="507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4176053"/>
              </p:ext>
            </p:extLst>
          </p:nvPr>
        </p:nvGraphicFramePr>
        <p:xfrm>
          <a:off x="827584" y="1340768"/>
          <a:ext cx="69600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001731"/>
              </p:ext>
            </p:extLst>
          </p:nvPr>
        </p:nvGraphicFramePr>
        <p:xfrm>
          <a:off x="457200" y="1340766"/>
          <a:ext cx="8229602" cy="448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872208"/>
                <a:gridCol w="1368152"/>
                <a:gridCol w="1738538"/>
              </a:tblGrid>
              <a:tr h="648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межбюджетных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трансфертов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Исполнено</a:t>
                      </a:r>
                      <a:endParaRPr lang="ru-RU" sz="24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 в %</a:t>
                      </a:r>
                      <a:endParaRPr lang="ru-RU" sz="2000" dirty="0"/>
                    </a:p>
                  </a:txBody>
                  <a:tcPr/>
                </a:tc>
              </a:tr>
              <a:tr h="385694">
                <a:tc v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67982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Дотации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25,1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25,0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+0,4%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Субсидии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195,2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54,5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+258,2%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Иные МБТ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11,5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4,7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+144,7%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/>
                        <a:t>ВСЕГО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232,0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84,2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+175,5%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Поступление межбюджетных трансфертов, </a:t>
            </a:r>
            <a:r>
              <a:rPr lang="ru-RU" sz="2000" dirty="0" smtClean="0"/>
              <a:t>млн. </a:t>
            </a:r>
            <a:r>
              <a:rPr lang="ru-RU" sz="2000" dirty="0" err="1" smtClean="0"/>
              <a:t>руб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2863</TotalTime>
  <Words>575</Words>
  <Application>Microsoft Office PowerPoint</Application>
  <PresentationFormat>Экран (4:3)</PresentationFormat>
  <Paragraphs>239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Волна</vt:lpstr>
      <vt:lpstr>1_Волна</vt:lpstr>
      <vt:lpstr>Презентация PowerPoint</vt:lpstr>
      <vt:lpstr>Показатели исполнения бюджета, млн. руб</vt:lpstr>
      <vt:lpstr>Доходы бюджета Приозерского городского поселения, млн.руб.</vt:lpstr>
      <vt:lpstr>ИСПОЛНЕНИЕ ПЛАНА ПО ДОХОДАМ, млн. руб</vt:lpstr>
      <vt:lpstr>Структура  собственных доходов в 2021г.</vt:lpstr>
      <vt:lpstr>Структура  собственных доходов в 2022г.</vt:lpstr>
      <vt:lpstr>Динамика собственных доходов, млн. руб</vt:lpstr>
      <vt:lpstr>Межбюджетные трансферты, млн.руб.</vt:lpstr>
      <vt:lpstr>Поступление межбюджетных трансфертов, млн. руб</vt:lpstr>
      <vt:lpstr>Динамика расходов, млн. руб</vt:lpstr>
      <vt:lpstr>Исполнение бюджета по расходам в разрезе муниципальных программ, тыс. руб</vt:lpstr>
      <vt:lpstr>Развитие культуры</vt:lpstr>
      <vt:lpstr>Развитие культуры</vt:lpstr>
      <vt:lpstr>Благоустройство</vt:lpstr>
      <vt:lpstr>Благоустройство</vt:lpstr>
      <vt:lpstr>РЕМОНТ  ДОРОГ</vt:lpstr>
      <vt:lpstr>РЕМОНТ  ДОРОГ</vt:lpstr>
      <vt:lpstr>Дорожное хозяйство</vt:lpstr>
      <vt:lpstr>ФОРМИРОВАНИЕ КОМФОРТНОЙ ГОРОДСКОЙ СРЕДЫ</vt:lpstr>
      <vt:lpstr>ФОРМИРОВАНИЕ КОМФОРТНОЙ ГОРОДСКОЙ СРЕДЫ</vt:lpstr>
      <vt:lpstr>Коммунальное хозяйство</vt:lpstr>
      <vt:lpstr>Коммунальное хозяйство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Пользователь Windows</cp:lastModifiedBy>
  <cp:revision>477</cp:revision>
  <cp:lastPrinted>2023-02-28T08:56:00Z</cp:lastPrinted>
  <dcterms:created xsi:type="dcterms:W3CDTF">2013-04-21T18:28:50Z</dcterms:created>
  <dcterms:modified xsi:type="dcterms:W3CDTF">2023-02-28T09:24:07Z</dcterms:modified>
</cp:coreProperties>
</file>